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75" r:id="rId1"/>
  </p:sldMasterIdLst>
  <p:notesMasterIdLst>
    <p:notesMasterId r:id="rId4"/>
  </p:notesMasterIdLst>
  <p:sldIdLst>
    <p:sldId id="259" r:id="rId2"/>
    <p:sldId id="295" r:id="rId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-1296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333090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previous"/><Relationship Id="rId3" Type="http://schemas.openxmlformats.org/officeDocument/2006/relationships/hyperlink" Target="#slide=next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402225" y="4703625"/>
            <a:ext cx="396300" cy="20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402225" y="4703625"/>
            <a:ext cx="396300" cy="20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434305" y="4736375"/>
            <a:ext cx="379799" cy="174600"/>
          </a:xfrm>
          <a:prstGeom prst="rect">
            <a:avLst/>
          </a:prstGeom>
          <a:solidFill>
            <a:srgbClr val="C6C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434300" y="4733625"/>
            <a:ext cx="364200" cy="17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 sz="900">
                <a:solidFill>
                  <a:srgbClr val="F3F3F3"/>
                </a:solidFill>
              </a:rPr>
              <a:t>‹#›</a:t>
            </a:fld>
            <a:endParaRPr lang="en-GB" sz="900">
              <a:solidFill>
                <a:srgbClr val="F3F3F3"/>
              </a:solidFill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213700"/>
            <a:ext cx="8520600" cy="465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566579"/>
              </a:buClr>
              <a:buFont typeface="Trebuchet MS"/>
              <a:defRPr>
                <a:solidFill>
                  <a:srgbClr val="56657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21" name="Shape 21"/>
          <p:cNvCxnSpPr/>
          <p:nvPr/>
        </p:nvCxnSpPr>
        <p:spPr>
          <a:xfrm>
            <a:off x="431850" y="751750"/>
            <a:ext cx="8280300" cy="0"/>
          </a:xfrm>
          <a:prstGeom prst="straightConnector1">
            <a:avLst/>
          </a:prstGeom>
          <a:noFill/>
          <a:ln w="9525" cap="flat" cmpd="sng">
            <a:solidFill>
              <a:srgbClr val="C6C5C5"/>
            </a:solidFill>
            <a:prstDash val="dot"/>
            <a:round/>
            <a:headEnd type="none" w="lg" len="lg"/>
            <a:tailEnd type="none" w="lg" len="lg"/>
          </a:ln>
        </p:spPr>
      </p:cxnSp>
      <p:cxnSp>
        <p:nvCxnSpPr>
          <p:cNvPr id="22" name="Shape 22"/>
          <p:cNvCxnSpPr/>
          <p:nvPr/>
        </p:nvCxnSpPr>
        <p:spPr>
          <a:xfrm>
            <a:off x="431850" y="4741853"/>
            <a:ext cx="8280300" cy="0"/>
          </a:xfrm>
          <a:prstGeom prst="straightConnector1">
            <a:avLst/>
          </a:prstGeom>
          <a:noFill/>
          <a:ln w="9525" cap="flat" cmpd="sng">
            <a:solidFill>
              <a:srgbClr val="C6C5C5"/>
            </a:solidFill>
            <a:prstDash val="dot"/>
            <a:round/>
            <a:headEnd type="none" w="lg" len="lg"/>
            <a:tailEnd type="none" w="lg" len="lg"/>
          </a:ln>
        </p:spPr>
      </p:cxnSp>
      <p:sp>
        <p:nvSpPr>
          <p:cNvPr id="23" name="Shape 23">
            <a:hlinkClick r:id="rId2"/>
          </p:cNvPr>
          <p:cNvSpPr/>
          <p:nvPr/>
        </p:nvSpPr>
        <p:spPr>
          <a:xfrm rot="2700000">
            <a:off x="8511682" y="4815273"/>
            <a:ext cx="84852" cy="84852"/>
          </a:xfrm>
          <a:prstGeom prst="rtTriangle">
            <a:avLst/>
          </a:prstGeom>
          <a:solidFill>
            <a:srgbClr val="C6C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>
            <a:hlinkClick r:id="rId3"/>
          </p:cNvPr>
          <p:cNvSpPr/>
          <p:nvPr/>
        </p:nvSpPr>
        <p:spPr>
          <a:xfrm rot="-8100000">
            <a:off x="8631682" y="4815273"/>
            <a:ext cx="84852" cy="84852"/>
          </a:xfrm>
          <a:prstGeom prst="rtTriangle">
            <a:avLst/>
          </a:prstGeom>
          <a:solidFill>
            <a:srgbClr val="C6C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 txBox="1"/>
          <p:nvPr/>
        </p:nvSpPr>
        <p:spPr>
          <a:xfrm>
            <a:off x="6903186" y="4685183"/>
            <a:ext cx="1532700" cy="17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-GB" sz="900">
                <a:solidFill>
                  <a:srgbClr val="C6C5C5"/>
                </a:solidFill>
              </a:rPr>
              <a:t>www.companyname.com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hape 38"/>
          <p:cNvCxnSpPr/>
          <p:nvPr/>
        </p:nvCxnSpPr>
        <p:spPr>
          <a:xfrm>
            <a:off x="431850" y="4741853"/>
            <a:ext cx="8280300" cy="0"/>
          </a:xfrm>
          <a:prstGeom prst="straightConnector1">
            <a:avLst/>
          </a:prstGeom>
          <a:noFill/>
          <a:ln w="9525" cap="flat" cmpd="sng">
            <a:solidFill>
              <a:srgbClr val="C6C5C5"/>
            </a:solidFill>
            <a:prstDash val="dot"/>
            <a:round/>
            <a:headEnd type="none" w="lg" len="lg"/>
            <a:tailEnd type="none" w="lg" len="lg"/>
          </a:ln>
        </p:spPr>
      </p:cxn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213700"/>
            <a:ext cx="8520600" cy="465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566579"/>
              </a:buClr>
              <a:buFont typeface="Trebuchet MS"/>
              <a:defRPr>
                <a:solidFill>
                  <a:srgbClr val="56657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431850" y="751750"/>
            <a:ext cx="8280300" cy="0"/>
          </a:xfrm>
          <a:prstGeom prst="straightConnector1">
            <a:avLst/>
          </a:prstGeom>
          <a:noFill/>
          <a:ln w="9525" cap="flat" cmpd="sng">
            <a:solidFill>
              <a:srgbClr val="C6C5C5"/>
            </a:solidFill>
            <a:prstDash val="dot"/>
            <a:round/>
            <a:headEnd type="none" w="lg" len="lg"/>
            <a:tailEnd type="none" w="lg" len="lg"/>
          </a:ln>
        </p:spPr>
      </p:cxnSp>
      <p:sp>
        <p:nvSpPr>
          <p:cNvPr id="41" name="Shape 41"/>
          <p:cNvSpPr/>
          <p:nvPr/>
        </p:nvSpPr>
        <p:spPr>
          <a:xfrm>
            <a:off x="434305" y="4736375"/>
            <a:ext cx="379799" cy="174600"/>
          </a:xfrm>
          <a:prstGeom prst="rect">
            <a:avLst/>
          </a:prstGeom>
          <a:solidFill>
            <a:srgbClr val="C6C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434300" y="4736375"/>
            <a:ext cx="379800" cy="17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 sz="900">
                <a:solidFill>
                  <a:srgbClr val="FFFFFF"/>
                </a:solidFill>
              </a:rPr>
              <a:t>‹#›</a:t>
            </a:fld>
            <a:endParaRPr lang="en-GB" sz="900">
              <a:solidFill>
                <a:srgbClr val="FFFFFF"/>
              </a:solidFill>
            </a:endParaRPr>
          </a:p>
        </p:txBody>
      </p:sp>
      <p:sp>
        <p:nvSpPr>
          <p:cNvPr id="43" name="Shape 43"/>
          <p:cNvSpPr txBox="1"/>
          <p:nvPr/>
        </p:nvSpPr>
        <p:spPr>
          <a:xfrm>
            <a:off x="6903186" y="4685183"/>
            <a:ext cx="1532700" cy="17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-GB" sz="900">
                <a:solidFill>
                  <a:srgbClr val="C6C5C5"/>
                </a:solidFill>
              </a:rPr>
              <a:t>PCP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402225" y="4703625"/>
            <a:ext cx="396300" cy="20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402225" y="4703625"/>
            <a:ext cx="396300" cy="20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402225" y="4703625"/>
            <a:ext cx="396300" cy="20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402225" y="4703625"/>
            <a:ext cx="396300" cy="20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402225" y="4703625"/>
            <a:ext cx="396300" cy="20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02225" y="4703625"/>
            <a:ext cx="396300" cy="204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  <a:endParaRPr lang="en-GB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8" Type="http://schemas.openxmlformats.org/officeDocument/2006/relationships/image" Target="../media/image6.emf"/><Relationship Id="rId9" Type="http://schemas.openxmlformats.org/officeDocument/2006/relationships/image" Target="../media/image7.emf"/><Relationship Id="rId10" Type="http://schemas.openxmlformats.org/officeDocument/2006/relationships/image" Target="../media/image8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sldNum" idx="12"/>
          </p:nvPr>
        </p:nvSpPr>
        <p:spPr>
          <a:xfrm>
            <a:off x="434300" y="4736375"/>
            <a:ext cx="379800" cy="17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 sz="900">
                <a:solidFill>
                  <a:srgbClr val="FFFFFF"/>
                </a:solidFill>
              </a:rPr>
              <a:t>1</a:t>
            </a:fld>
            <a:endParaRPr lang="en-GB" sz="900">
              <a:solidFill>
                <a:srgbClr val="FFFFFF"/>
              </a:solidFill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title"/>
          </p:nvPr>
        </p:nvSpPr>
        <p:spPr>
          <a:xfrm>
            <a:off x="311700" y="213700"/>
            <a:ext cx="8520600" cy="46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b="1">
                <a:solidFill>
                  <a:srgbClr val="EE795B"/>
                </a:solidFill>
              </a:rPr>
              <a:t>Architecture</a:t>
            </a:r>
            <a:r>
              <a:rPr lang="en-GB"/>
              <a:t> on a page</a:t>
            </a:r>
          </a:p>
        </p:txBody>
      </p:sp>
      <p:sp>
        <p:nvSpPr>
          <p:cNvPr id="222" name="Shape 222"/>
          <p:cNvSpPr/>
          <p:nvPr/>
        </p:nvSpPr>
        <p:spPr>
          <a:xfrm>
            <a:off x="3764850" y="2086101"/>
            <a:ext cx="1614300" cy="1006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4981" y="11994"/>
                </a:moveTo>
                <a:lnTo>
                  <a:pt x="73006" y="12111"/>
                </a:lnTo>
                <a:lnTo>
                  <a:pt x="71048" y="12580"/>
                </a:lnTo>
                <a:lnTo>
                  <a:pt x="69109" y="13284"/>
                </a:lnTo>
                <a:lnTo>
                  <a:pt x="67262" y="14281"/>
                </a:lnTo>
                <a:lnTo>
                  <a:pt x="65469" y="15483"/>
                </a:lnTo>
                <a:lnTo>
                  <a:pt x="63731" y="16950"/>
                </a:lnTo>
                <a:lnTo>
                  <a:pt x="62085" y="18709"/>
                </a:lnTo>
                <a:lnTo>
                  <a:pt x="60530" y="20615"/>
                </a:lnTo>
                <a:lnTo>
                  <a:pt x="59103" y="22785"/>
                </a:lnTo>
                <a:lnTo>
                  <a:pt x="57768" y="25161"/>
                </a:lnTo>
                <a:lnTo>
                  <a:pt x="56560" y="27741"/>
                </a:lnTo>
                <a:lnTo>
                  <a:pt x="55463" y="30527"/>
                </a:lnTo>
                <a:lnTo>
                  <a:pt x="52884" y="37976"/>
                </a:lnTo>
                <a:lnTo>
                  <a:pt x="47615" y="36451"/>
                </a:lnTo>
                <a:lnTo>
                  <a:pt x="46628" y="36187"/>
                </a:lnTo>
                <a:lnTo>
                  <a:pt x="45750" y="36070"/>
                </a:lnTo>
                <a:lnTo>
                  <a:pt x="44981" y="36011"/>
                </a:lnTo>
                <a:lnTo>
                  <a:pt x="43317" y="36187"/>
                </a:lnTo>
                <a:lnTo>
                  <a:pt x="41634" y="36627"/>
                </a:lnTo>
                <a:lnTo>
                  <a:pt x="40042" y="37390"/>
                </a:lnTo>
                <a:lnTo>
                  <a:pt x="38506" y="38387"/>
                </a:lnTo>
                <a:lnTo>
                  <a:pt x="37060" y="39736"/>
                </a:lnTo>
                <a:lnTo>
                  <a:pt x="35707" y="41231"/>
                </a:lnTo>
                <a:lnTo>
                  <a:pt x="34500" y="43049"/>
                </a:lnTo>
                <a:lnTo>
                  <a:pt x="33384" y="45014"/>
                </a:lnTo>
                <a:lnTo>
                  <a:pt x="32396" y="47243"/>
                </a:lnTo>
                <a:lnTo>
                  <a:pt x="31591" y="49618"/>
                </a:lnTo>
                <a:lnTo>
                  <a:pt x="30932" y="52199"/>
                </a:lnTo>
                <a:lnTo>
                  <a:pt x="29048" y="60762"/>
                </a:lnTo>
                <a:lnTo>
                  <a:pt x="23323" y="60175"/>
                </a:lnTo>
                <a:lnTo>
                  <a:pt x="22280" y="60000"/>
                </a:lnTo>
                <a:lnTo>
                  <a:pt x="20414" y="60234"/>
                </a:lnTo>
                <a:lnTo>
                  <a:pt x="18640" y="60821"/>
                </a:lnTo>
                <a:lnTo>
                  <a:pt x="16920" y="61759"/>
                </a:lnTo>
                <a:lnTo>
                  <a:pt x="15329" y="62903"/>
                </a:lnTo>
                <a:lnTo>
                  <a:pt x="13829" y="64428"/>
                </a:lnTo>
                <a:lnTo>
                  <a:pt x="12439" y="66187"/>
                </a:lnTo>
                <a:lnTo>
                  <a:pt x="11213" y="68211"/>
                </a:lnTo>
                <a:lnTo>
                  <a:pt x="10152" y="70439"/>
                </a:lnTo>
                <a:lnTo>
                  <a:pt x="9237" y="72815"/>
                </a:lnTo>
                <a:lnTo>
                  <a:pt x="8487" y="75425"/>
                </a:lnTo>
                <a:lnTo>
                  <a:pt x="7939" y="78181"/>
                </a:lnTo>
                <a:lnTo>
                  <a:pt x="7609" y="81026"/>
                </a:lnTo>
                <a:lnTo>
                  <a:pt x="7500" y="83988"/>
                </a:lnTo>
                <a:lnTo>
                  <a:pt x="7609" y="86803"/>
                </a:lnTo>
                <a:lnTo>
                  <a:pt x="7902" y="89530"/>
                </a:lnTo>
                <a:lnTo>
                  <a:pt x="8378" y="92111"/>
                </a:lnTo>
                <a:lnTo>
                  <a:pt x="9018" y="94545"/>
                </a:lnTo>
                <a:lnTo>
                  <a:pt x="9823" y="96862"/>
                </a:lnTo>
                <a:lnTo>
                  <a:pt x="10810" y="99032"/>
                </a:lnTo>
                <a:lnTo>
                  <a:pt x="11908" y="100938"/>
                </a:lnTo>
                <a:lnTo>
                  <a:pt x="13134" y="102756"/>
                </a:lnTo>
                <a:lnTo>
                  <a:pt x="14451" y="104281"/>
                </a:lnTo>
                <a:lnTo>
                  <a:pt x="15896" y="105542"/>
                </a:lnTo>
                <a:lnTo>
                  <a:pt x="17432" y="106598"/>
                </a:lnTo>
                <a:lnTo>
                  <a:pt x="19079" y="107360"/>
                </a:lnTo>
                <a:lnTo>
                  <a:pt x="20743" y="107829"/>
                </a:lnTo>
                <a:lnTo>
                  <a:pt x="22500" y="108005"/>
                </a:lnTo>
                <a:lnTo>
                  <a:pt x="97500" y="108005"/>
                </a:lnTo>
                <a:lnTo>
                  <a:pt x="99256" y="107829"/>
                </a:lnTo>
                <a:lnTo>
                  <a:pt x="100920" y="107360"/>
                </a:lnTo>
                <a:lnTo>
                  <a:pt x="102567" y="106598"/>
                </a:lnTo>
                <a:lnTo>
                  <a:pt x="104103" y="105542"/>
                </a:lnTo>
                <a:lnTo>
                  <a:pt x="105512" y="104281"/>
                </a:lnTo>
                <a:lnTo>
                  <a:pt x="106865" y="102756"/>
                </a:lnTo>
                <a:lnTo>
                  <a:pt x="108091" y="100938"/>
                </a:lnTo>
                <a:lnTo>
                  <a:pt x="109189" y="99032"/>
                </a:lnTo>
                <a:lnTo>
                  <a:pt x="110176" y="96862"/>
                </a:lnTo>
                <a:lnTo>
                  <a:pt x="110981" y="94545"/>
                </a:lnTo>
                <a:lnTo>
                  <a:pt x="111621" y="92111"/>
                </a:lnTo>
                <a:lnTo>
                  <a:pt x="112097" y="89530"/>
                </a:lnTo>
                <a:lnTo>
                  <a:pt x="112390" y="86803"/>
                </a:lnTo>
                <a:lnTo>
                  <a:pt x="112500" y="83988"/>
                </a:lnTo>
                <a:lnTo>
                  <a:pt x="112390" y="81260"/>
                </a:lnTo>
                <a:lnTo>
                  <a:pt x="112097" y="78651"/>
                </a:lnTo>
                <a:lnTo>
                  <a:pt x="111621" y="76070"/>
                </a:lnTo>
                <a:lnTo>
                  <a:pt x="110981" y="73636"/>
                </a:lnTo>
                <a:lnTo>
                  <a:pt x="110176" y="71290"/>
                </a:lnTo>
                <a:lnTo>
                  <a:pt x="109225" y="69149"/>
                </a:lnTo>
                <a:lnTo>
                  <a:pt x="108091" y="67155"/>
                </a:lnTo>
                <a:lnTo>
                  <a:pt x="106865" y="65425"/>
                </a:lnTo>
                <a:lnTo>
                  <a:pt x="105475" y="63841"/>
                </a:lnTo>
                <a:lnTo>
                  <a:pt x="103993" y="62492"/>
                </a:lnTo>
                <a:lnTo>
                  <a:pt x="102384" y="61466"/>
                </a:lnTo>
                <a:lnTo>
                  <a:pt x="97170" y="58533"/>
                </a:lnTo>
                <a:lnTo>
                  <a:pt x="97353" y="49736"/>
                </a:lnTo>
                <a:lnTo>
                  <a:pt x="97500" y="47536"/>
                </a:lnTo>
                <a:lnTo>
                  <a:pt x="97353" y="43929"/>
                </a:lnTo>
                <a:lnTo>
                  <a:pt x="97006" y="40381"/>
                </a:lnTo>
                <a:lnTo>
                  <a:pt x="96420" y="36979"/>
                </a:lnTo>
                <a:lnTo>
                  <a:pt x="95652" y="33724"/>
                </a:lnTo>
                <a:lnTo>
                  <a:pt x="94701" y="30586"/>
                </a:lnTo>
                <a:lnTo>
                  <a:pt x="93585" y="27683"/>
                </a:lnTo>
                <a:lnTo>
                  <a:pt x="92268" y="24926"/>
                </a:lnTo>
                <a:lnTo>
                  <a:pt x="90804" y="22434"/>
                </a:lnTo>
                <a:lnTo>
                  <a:pt x="89213" y="20087"/>
                </a:lnTo>
                <a:lnTo>
                  <a:pt x="87493" y="18064"/>
                </a:lnTo>
                <a:lnTo>
                  <a:pt x="85646" y="16246"/>
                </a:lnTo>
                <a:lnTo>
                  <a:pt x="83670" y="14809"/>
                </a:lnTo>
                <a:lnTo>
                  <a:pt x="81640" y="13577"/>
                </a:lnTo>
                <a:lnTo>
                  <a:pt x="79481" y="12697"/>
                </a:lnTo>
                <a:lnTo>
                  <a:pt x="77268" y="12170"/>
                </a:lnTo>
                <a:lnTo>
                  <a:pt x="74981" y="11994"/>
                </a:lnTo>
                <a:close/>
                <a:moveTo>
                  <a:pt x="74981" y="0"/>
                </a:moveTo>
                <a:lnTo>
                  <a:pt x="77597" y="175"/>
                </a:lnTo>
                <a:lnTo>
                  <a:pt x="80103" y="703"/>
                </a:lnTo>
                <a:lnTo>
                  <a:pt x="82591" y="1524"/>
                </a:lnTo>
                <a:lnTo>
                  <a:pt x="84951" y="2668"/>
                </a:lnTo>
                <a:lnTo>
                  <a:pt x="87237" y="4134"/>
                </a:lnTo>
                <a:lnTo>
                  <a:pt x="89432" y="5894"/>
                </a:lnTo>
                <a:lnTo>
                  <a:pt x="91500" y="7917"/>
                </a:lnTo>
                <a:lnTo>
                  <a:pt x="93475" y="10205"/>
                </a:lnTo>
                <a:lnTo>
                  <a:pt x="95323" y="12697"/>
                </a:lnTo>
                <a:lnTo>
                  <a:pt x="97042" y="15425"/>
                </a:lnTo>
                <a:lnTo>
                  <a:pt x="98634" y="18416"/>
                </a:lnTo>
                <a:lnTo>
                  <a:pt x="100060" y="21554"/>
                </a:lnTo>
                <a:lnTo>
                  <a:pt x="101286" y="24868"/>
                </a:lnTo>
                <a:lnTo>
                  <a:pt x="102384" y="28416"/>
                </a:lnTo>
                <a:lnTo>
                  <a:pt x="103298" y="32111"/>
                </a:lnTo>
                <a:lnTo>
                  <a:pt x="104030" y="35894"/>
                </a:lnTo>
                <a:lnTo>
                  <a:pt x="104560" y="39794"/>
                </a:lnTo>
                <a:lnTo>
                  <a:pt x="104890" y="43870"/>
                </a:lnTo>
                <a:lnTo>
                  <a:pt x="105000" y="48005"/>
                </a:lnTo>
                <a:lnTo>
                  <a:pt x="104926" y="49061"/>
                </a:lnTo>
                <a:lnTo>
                  <a:pt x="104853" y="50146"/>
                </a:lnTo>
                <a:lnTo>
                  <a:pt x="106865" y="51378"/>
                </a:lnTo>
                <a:lnTo>
                  <a:pt x="108713" y="52961"/>
                </a:lnTo>
                <a:lnTo>
                  <a:pt x="110506" y="54750"/>
                </a:lnTo>
                <a:lnTo>
                  <a:pt x="112170" y="56862"/>
                </a:lnTo>
                <a:lnTo>
                  <a:pt x="113707" y="59120"/>
                </a:lnTo>
                <a:lnTo>
                  <a:pt x="115079" y="61700"/>
                </a:lnTo>
                <a:lnTo>
                  <a:pt x="116323" y="64369"/>
                </a:lnTo>
                <a:lnTo>
                  <a:pt x="117420" y="67272"/>
                </a:lnTo>
                <a:lnTo>
                  <a:pt x="118298" y="70381"/>
                </a:lnTo>
                <a:lnTo>
                  <a:pt x="119012" y="73577"/>
                </a:lnTo>
                <a:lnTo>
                  <a:pt x="119560" y="76950"/>
                </a:lnTo>
                <a:lnTo>
                  <a:pt x="119890" y="80439"/>
                </a:lnTo>
                <a:lnTo>
                  <a:pt x="120000" y="83988"/>
                </a:lnTo>
                <a:lnTo>
                  <a:pt x="119890" y="87683"/>
                </a:lnTo>
                <a:lnTo>
                  <a:pt x="119524" y="91290"/>
                </a:lnTo>
                <a:lnTo>
                  <a:pt x="118975" y="94721"/>
                </a:lnTo>
                <a:lnTo>
                  <a:pt x="118225" y="98035"/>
                </a:lnTo>
                <a:lnTo>
                  <a:pt x="117274" y="101173"/>
                </a:lnTo>
                <a:lnTo>
                  <a:pt x="116140" y="104164"/>
                </a:lnTo>
                <a:lnTo>
                  <a:pt x="114859" y="106891"/>
                </a:lnTo>
                <a:lnTo>
                  <a:pt x="113414" y="109442"/>
                </a:lnTo>
                <a:lnTo>
                  <a:pt x="111804" y="111788"/>
                </a:lnTo>
                <a:lnTo>
                  <a:pt x="110067" y="113870"/>
                </a:lnTo>
                <a:lnTo>
                  <a:pt x="108201" y="115689"/>
                </a:lnTo>
                <a:lnTo>
                  <a:pt x="106243" y="117214"/>
                </a:lnTo>
                <a:lnTo>
                  <a:pt x="104176" y="118357"/>
                </a:lnTo>
                <a:lnTo>
                  <a:pt x="102018" y="119296"/>
                </a:lnTo>
                <a:lnTo>
                  <a:pt x="99804" y="119824"/>
                </a:lnTo>
                <a:lnTo>
                  <a:pt x="97500" y="120000"/>
                </a:lnTo>
                <a:lnTo>
                  <a:pt x="22500" y="120000"/>
                </a:lnTo>
                <a:lnTo>
                  <a:pt x="20195" y="119824"/>
                </a:lnTo>
                <a:lnTo>
                  <a:pt x="17981" y="119296"/>
                </a:lnTo>
                <a:lnTo>
                  <a:pt x="15804" y="118357"/>
                </a:lnTo>
                <a:lnTo>
                  <a:pt x="13756" y="117214"/>
                </a:lnTo>
                <a:lnTo>
                  <a:pt x="11798" y="115689"/>
                </a:lnTo>
                <a:lnTo>
                  <a:pt x="9932" y="113870"/>
                </a:lnTo>
                <a:lnTo>
                  <a:pt x="8195" y="111788"/>
                </a:lnTo>
                <a:lnTo>
                  <a:pt x="6585" y="109442"/>
                </a:lnTo>
                <a:lnTo>
                  <a:pt x="5140" y="106891"/>
                </a:lnTo>
                <a:lnTo>
                  <a:pt x="3859" y="104164"/>
                </a:lnTo>
                <a:lnTo>
                  <a:pt x="2725" y="101173"/>
                </a:lnTo>
                <a:lnTo>
                  <a:pt x="1774" y="98035"/>
                </a:lnTo>
                <a:lnTo>
                  <a:pt x="1024" y="94721"/>
                </a:lnTo>
                <a:lnTo>
                  <a:pt x="475" y="91290"/>
                </a:lnTo>
                <a:lnTo>
                  <a:pt x="109" y="87683"/>
                </a:lnTo>
                <a:lnTo>
                  <a:pt x="0" y="83988"/>
                </a:lnTo>
                <a:lnTo>
                  <a:pt x="109" y="80322"/>
                </a:lnTo>
                <a:lnTo>
                  <a:pt x="475" y="76774"/>
                </a:lnTo>
                <a:lnTo>
                  <a:pt x="1024" y="73284"/>
                </a:lnTo>
                <a:lnTo>
                  <a:pt x="1774" y="70029"/>
                </a:lnTo>
                <a:lnTo>
                  <a:pt x="2725" y="66862"/>
                </a:lnTo>
                <a:lnTo>
                  <a:pt x="3859" y="63900"/>
                </a:lnTo>
                <a:lnTo>
                  <a:pt x="5140" y="61114"/>
                </a:lnTo>
                <a:lnTo>
                  <a:pt x="6585" y="58533"/>
                </a:lnTo>
                <a:lnTo>
                  <a:pt x="8195" y="56217"/>
                </a:lnTo>
                <a:lnTo>
                  <a:pt x="9932" y="54164"/>
                </a:lnTo>
                <a:lnTo>
                  <a:pt x="11798" y="52375"/>
                </a:lnTo>
                <a:lnTo>
                  <a:pt x="13756" y="50850"/>
                </a:lnTo>
                <a:lnTo>
                  <a:pt x="15804" y="49618"/>
                </a:lnTo>
                <a:lnTo>
                  <a:pt x="17981" y="48709"/>
                </a:lnTo>
                <a:lnTo>
                  <a:pt x="20195" y="48181"/>
                </a:lnTo>
                <a:lnTo>
                  <a:pt x="22500" y="48005"/>
                </a:lnTo>
                <a:lnTo>
                  <a:pt x="23176" y="48064"/>
                </a:lnTo>
                <a:lnTo>
                  <a:pt x="23835" y="48240"/>
                </a:lnTo>
                <a:lnTo>
                  <a:pt x="24640" y="45014"/>
                </a:lnTo>
                <a:lnTo>
                  <a:pt x="25628" y="41994"/>
                </a:lnTo>
                <a:lnTo>
                  <a:pt x="26743" y="39149"/>
                </a:lnTo>
                <a:lnTo>
                  <a:pt x="28024" y="36510"/>
                </a:lnTo>
                <a:lnTo>
                  <a:pt x="29487" y="34076"/>
                </a:lnTo>
                <a:lnTo>
                  <a:pt x="31042" y="31876"/>
                </a:lnTo>
                <a:lnTo>
                  <a:pt x="32762" y="29882"/>
                </a:lnTo>
                <a:lnTo>
                  <a:pt x="34536" y="28123"/>
                </a:lnTo>
                <a:lnTo>
                  <a:pt x="36475" y="26686"/>
                </a:lnTo>
                <a:lnTo>
                  <a:pt x="38469" y="25513"/>
                </a:lnTo>
                <a:lnTo>
                  <a:pt x="40591" y="24692"/>
                </a:lnTo>
                <a:lnTo>
                  <a:pt x="42768" y="24164"/>
                </a:lnTo>
                <a:lnTo>
                  <a:pt x="44981" y="23988"/>
                </a:lnTo>
                <a:lnTo>
                  <a:pt x="46335" y="24046"/>
                </a:lnTo>
                <a:lnTo>
                  <a:pt x="47652" y="24281"/>
                </a:lnTo>
                <a:lnTo>
                  <a:pt x="48951" y="24633"/>
                </a:lnTo>
                <a:lnTo>
                  <a:pt x="50231" y="21319"/>
                </a:lnTo>
                <a:lnTo>
                  <a:pt x="51603" y="18240"/>
                </a:lnTo>
                <a:lnTo>
                  <a:pt x="53176" y="15307"/>
                </a:lnTo>
                <a:lnTo>
                  <a:pt x="54878" y="12580"/>
                </a:lnTo>
                <a:lnTo>
                  <a:pt x="56707" y="10087"/>
                </a:lnTo>
                <a:lnTo>
                  <a:pt x="58664" y="7859"/>
                </a:lnTo>
                <a:lnTo>
                  <a:pt x="60750" y="5835"/>
                </a:lnTo>
                <a:lnTo>
                  <a:pt x="62890" y="4134"/>
                </a:lnTo>
                <a:lnTo>
                  <a:pt x="65158" y="2668"/>
                </a:lnTo>
                <a:lnTo>
                  <a:pt x="67518" y="1524"/>
                </a:lnTo>
                <a:lnTo>
                  <a:pt x="69914" y="703"/>
                </a:lnTo>
                <a:lnTo>
                  <a:pt x="72420" y="175"/>
                </a:lnTo>
                <a:lnTo>
                  <a:pt x="74981" y="0"/>
                </a:lnTo>
                <a:close/>
              </a:path>
            </a:pathLst>
          </a:custGeom>
          <a:solidFill>
            <a:srgbClr val="EE795B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2153662" y="2121900"/>
            <a:ext cx="1052100" cy="1052100"/>
          </a:xfrm>
          <a:prstGeom prst="ellipse">
            <a:avLst/>
          </a:prstGeom>
          <a:noFill/>
          <a:ln w="9525" cap="flat" cmpd="sng">
            <a:solidFill>
              <a:srgbClr val="C6C5C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5938237" y="2121900"/>
            <a:ext cx="1052100" cy="1052100"/>
          </a:xfrm>
          <a:prstGeom prst="ellipse">
            <a:avLst/>
          </a:prstGeom>
          <a:noFill/>
          <a:ln w="9525" cap="flat" cmpd="sng">
            <a:solidFill>
              <a:srgbClr val="C6C5C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5" name="Shape 225"/>
          <p:cNvSpPr txBox="1"/>
          <p:nvPr/>
        </p:nvSpPr>
        <p:spPr>
          <a:xfrm>
            <a:off x="3898225" y="2595725"/>
            <a:ext cx="1347600" cy="292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b="1">
                <a:solidFill>
                  <a:srgbClr val="566579"/>
                </a:solidFill>
                <a:latin typeface="Trebuchet MS"/>
                <a:ea typeface="Trebuchet MS"/>
                <a:cs typeface="Trebuchet MS"/>
                <a:sym typeface="Trebuchet MS"/>
              </a:rPr>
              <a:t>Company </a:t>
            </a:r>
          </a:p>
        </p:txBody>
      </p:sp>
      <p:sp>
        <p:nvSpPr>
          <p:cNvPr id="226" name="Shape 226"/>
          <p:cNvSpPr txBox="1"/>
          <p:nvPr/>
        </p:nvSpPr>
        <p:spPr>
          <a:xfrm>
            <a:off x="3702600" y="3174000"/>
            <a:ext cx="1738800" cy="46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000">
                <a:solidFill>
                  <a:srgbClr val="999999"/>
                </a:solidFill>
              </a:rPr>
              <a:t>This is a sample text.Insert your desired text here. </a:t>
            </a:r>
          </a:p>
        </p:txBody>
      </p:sp>
      <p:sp>
        <p:nvSpPr>
          <p:cNvPr id="227" name="Shape 227"/>
          <p:cNvSpPr/>
          <p:nvPr/>
        </p:nvSpPr>
        <p:spPr>
          <a:xfrm>
            <a:off x="3331600" y="2560650"/>
            <a:ext cx="248400" cy="1746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C6C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8" name="Shape 228"/>
          <p:cNvSpPr/>
          <p:nvPr/>
        </p:nvSpPr>
        <p:spPr>
          <a:xfrm flipH="1">
            <a:off x="5516125" y="2560650"/>
            <a:ext cx="248400" cy="17460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C6C5C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9" name="Shape 229"/>
          <p:cNvSpPr/>
          <p:nvPr/>
        </p:nvSpPr>
        <p:spPr>
          <a:xfrm>
            <a:off x="1295256" y="1391325"/>
            <a:ext cx="584400" cy="584400"/>
          </a:xfrm>
          <a:prstGeom prst="ellipse">
            <a:avLst/>
          </a:prstGeom>
          <a:solidFill>
            <a:srgbClr val="D8D8D8">
              <a:alpha val="603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0" name="Shape 230"/>
          <p:cNvSpPr/>
          <p:nvPr/>
        </p:nvSpPr>
        <p:spPr>
          <a:xfrm>
            <a:off x="1054143" y="2355750"/>
            <a:ext cx="584400" cy="584400"/>
          </a:xfrm>
          <a:prstGeom prst="ellipse">
            <a:avLst/>
          </a:prstGeom>
          <a:solidFill>
            <a:srgbClr val="D8D8D8">
              <a:alpha val="603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1" name="Shape 231"/>
          <p:cNvSpPr/>
          <p:nvPr/>
        </p:nvSpPr>
        <p:spPr>
          <a:xfrm>
            <a:off x="1295256" y="3320175"/>
            <a:ext cx="584400" cy="584400"/>
          </a:xfrm>
          <a:prstGeom prst="ellipse">
            <a:avLst/>
          </a:prstGeom>
          <a:solidFill>
            <a:srgbClr val="D8D8D8">
              <a:alpha val="603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2" name="Shape 232"/>
          <p:cNvSpPr/>
          <p:nvPr/>
        </p:nvSpPr>
        <p:spPr>
          <a:xfrm flipH="1">
            <a:off x="7264343" y="1391325"/>
            <a:ext cx="584400" cy="584400"/>
          </a:xfrm>
          <a:prstGeom prst="ellipse">
            <a:avLst/>
          </a:prstGeom>
          <a:solidFill>
            <a:srgbClr val="D8D8D8">
              <a:alpha val="603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3" name="Shape 233"/>
          <p:cNvSpPr/>
          <p:nvPr/>
        </p:nvSpPr>
        <p:spPr>
          <a:xfrm flipH="1">
            <a:off x="7505456" y="2355750"/>
            <a:ext cx="584400" cy="584400"/>
          </a:xfrm>
          <a:prstGeom prst="ellipse">
            <a:avLst/>
          </a:prstGeom>
          <a:solidFill>
            <a:srgbClr val="D8D8D8">
              <a:alpha val="603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4" name="Shape 234"/>
          <p:cNvSpPr/>
          <p:nvPr/>
        </p:nvSpPr>
        <p:spPr>
          <a:xfrm flipH="1">
            <a:off x="7264343" y="3320175"/>
            <a:ext cx="584400" cy="584400"/>
          </a:xfrm>
          <a:prstGeom prst="ellipse">
            <a:avLst/>
          </a:prstGeom>
          <a:solidFill>
            <a:srgbClr val="D8D8D8">
              <a:alpha val="603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35" name="Shape 235"/>
          <p:cNvGrpSpPr/>
          <p:nvPr/>
        </p:nvGrpSpPr>
        <p:grpSpPr>
          <a:xfrm>
            <a:off x="1760775" y="1875323"/>
            <a:ext cx="465890" cy="1516025"/>
            <a:chOff x="1760775" y="1875323"/>
            <a:chExt cx="465890" cy="1516025"/>
          </a:xfrm>
        </p:grpSpPr>
        <p:sp>
          <p:nvSpPr>
            <p:cNvPr id="236" name="Shape 236"/>
            <p:cNvSpPr/>
            <p:nvPr/>
          </p:nvSpPr>
          <p:spPr>
            <a:xfrm rot="2208042">
              <a:off x="1950814" y="1932383"/>
              <a:ext cx="248400" cy="17448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56657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 rot="8591958" flipH="1">
              <a:off x="1950814" y="3159808"/>
              <a:ext cx="248400" cy="17448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56657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760775" y="2560650"/>
              <a:ext cx="248400" cy="1746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56657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39" name="Shape 239"/>
          <p:cNvGrpSpPr/>
          <p:nvPr/>
        </p:nvGrpSpPr>
        <p:grpSpPr>
          <a:xfrm flipH="1">
            <a:off x="6926188" y="1875323"/>
            <a:ext cx="465890" cy="1516025"/>
            <a:chOff x="1760775" y="1875323"/>
            <a:chExt cx="465890" cy="1516025"/>
          </a:xfrm>
        </p:grpSpPr>
        <p:sp>
          <p:nvSpPr>
            <p:cNvPr id="240" name="Shape 240"/>
            <p:cNvSpPr/>
            <p:nvPr/>
          </p:nvSpPr>
          <p:spPr>
            <a:xfrm rot="2208042">
              <a:off x="1950814" y="1932383"/>
              <a:ext cx="248400" cy="17448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56657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 rot="8591958" flipH="1">
              <a:off x="1950814" y="3159808"/>
              <a:ext cx="248400" cy="17448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56657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1760775" y="2560650"/>
              <a:ext cx="248400" cy="174600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rgbClr val="56657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3" name="Shape 243"/>
          <p:cNvGrpSpPr/>
          <p:nvPr/>
        </p:nvGrpSpPr>
        <p:grpSpPr>
          <a:xfrm>
            <a:off x="6307306" y="2376355"/>
            <a:ext cx="313961" cy="288493"/>
            <a:chOff x="1751013" y="3106738"/>
            <a:chExt cx="3484588" cy="3201924"/>
          </a:xfrm>
        </p:grpSpPr>
        <p:sp>
          <p:nvSpPr>
            <p:cNvPr id="244" name="Shape 244"/>
            <p:cNvSpPr/>
            <p:nvPr/>
          </p:nvSpPr>
          <p:spPr>
            <a:xfrm>
              <a:off x="3492501" y="3325812"/>
              <a:ext cx="700200" cy="701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67" y="0"/>
                  </a:moveTo>
                  <a:lnTo>
                    <a:pt x="68221" y="542"/>
                  </a:lnTo>
                  <a:lnTo>
                    <a:pt x="75968" y="2171"/>
                  </a:lnTo>
                  <a:lnTo>
                    <a:pt x="83442" y="4751"/>
                  </a:lnTo>
                  <a:lnTo>
                    <a:pt x="90237" y="8144"/>
                  </a:lnTo>
                  <a:lnTo>
                    <a:pt x="96625" y="12488"/>
                  </a:lnTo>
                  <a:lnTo>
                    <a:pt x="102468" y="17511"/>
                  </a:lnTo>
                  <a:lnTo>
                    <a:pt x="107497" y="23348"/>
                  </a:lnTo>
                  <a:lnTo>
                    <a:pt x="111845" y="29728"/>
                  </a:lnTo>
                  <a:lnTo>
                    <a:pt x="115243" y="36651"/>
                  </a:lnTo>
                  <a:lnTo>
                    <a:pt x="117825" y="43981"/>
                  </a:lnTo>
                  <a:lnTo>
                    <a:pt x="119456" y="51855"/>
                  </a:lnTo>
                  <a:lnTo>
                    <a:pt x="120000" y="60000"/>
                  </a:lnTo>
                  <a:lnTo>
                    <a:pt x="119456" y="68144"/>
                  </a:lnTo>
                  <a:lnTo>
                    <a:pt x="117825" y="75882"/>
                  </a:lnTo>
                  <a:lnTo>
                    <a:pt x="115243" y="83348"/>
                  </a:lnTo>
                  <a:lnTo>
                    <a:pt x="111845" y="90271"/>
                  </a:lnTo>
                  <a:lnTo>
                    <a:pt x="107497" y="96515"/>
                  </a:lnTo>
                  <a:lnTo>
                    <a:pt x="102468" y="102352"/>
                  </a:lnTo>
                  <a:lnTo>
                    <a:pt x="96625" y="107511"/>
                  </a:lnTo>
                  <a:lnTo>
                    <a:pt x="90237" y="111855"/>
                  </a:lnTo>
                  <a:lnTo>
                    <a:pt x="83442" y="115248"/>
                  </a:lnTo>
                  <a:lnTo>
                    <a:pt x="75968" y="117828"/>
                  </a:lnTo>
                  <a:lnTo>
                    <a:pt x="68221" y="119457"/>
                  </a:lnTo>
                  <a:lnTo>
                    <a:pt x="60067" y="120000"/>
                  </a:lnTo>
                  <a:lnTo>
                    <a:pt x="51913" y="119457"/>
                  </a:lnTo>
                  <a:lnTo>
                    <a:pt x="44031" y="117828"/>
                  </a:lnTo>
                  <a:lnTo>
                    <a:pt x="36693" y="115248"/>
                  </a:lnTo>
                  <a:lnTo>
                    <a:pt x="29762" y="111855"/>
                  </a:lnTo>
                  <a:lnTo>
                    <a:pt x="23374" y="107511"/>
                  </a:lnTo>
                  <a:lnTo>
                    <a:pt x="17667" y="102352"/>
                  </a:lnTo>
                  <a:lnTo>
                    <a:pt x="12502" y="96515"/>
                  </a:lnTo>
                  <a:lnTo>
                    <a:pt x="8154" y="90271"/>
                  </a:lnTo>
                  <a:lnTo>
                    <a:pt x="4756" y="83348"/>
                  </a:lnTo>
                  <a:lnTo>
                    <a:pt x="2174" y="75882"/>
                  </a:lnTo>
                  <a:lnTo>
                    <a:pt x="543" y="68144"/>
                  </a:lnTo>
                  <a:lnTo>
                    <a:pt x="0" y="60000"/>
                  </a:lnTo>
                  <a:lnTo>
                    <a:pt x="543" y="51855"/>
                  </a:lnTo>
                  <a:lnTo>
                    <a:pt x="2174" y="43981"/>
                  </a:lnTo>
                  <a:lnTo>
                    <a:pt x="4756" y="36651"/>
                  </a:lnTo>
                  <a:lnTo>
                    <a:pt x="8154" y="29728"/>
                  </a:lnTo>
                  <a:lnTo>
                    <a:pt x="12502" y="23348"/>
                  </a:lnTo>
                  <a:lnTo>
                    <a:pt x="17667" y="17511"/>
                  </a:lnTo>
                  <a:lnTo>
                    <a:pt x="23374" y="12488"/>
                  </a:lnTo>
                  <a:lnTo>
                    <a:pt x="29762" y="8144"/>
                  </a:lnTo>
                  <a:lnTo>
                    <a:pt x="36693" y="4751"/>
                  </a:lnTo>
                  <a:lnTo>
                    <a:pt x="44031" y="2171"/>
                  </a:lnTo>
                  <a:lnTo>
                    <a:pt x="51913" y="542"/>
                  </a:lnTo>
                  <a:lnTo>
                    <a:pt x="60067" y="0"/>
                  </a:lnTo>
                  <a:close/>
                </a:path>
              </a:pathLst>
            </a:custGeom>
            <a:solidFill>
              <a:srgbClr val="EE795B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Shape 245"/>
            <p:cNvSpPr/>
            <p:nvPr/>
          </p:nvSpPr>
          <p:spPr>
            <a:xfrm>
              <a:off x="1751013" y="4298950"/>
              <a:ext cx="1725600" cy="863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27" y="0"/>
                  </a:moveTo>
                  <a:lnTo>
                    <a:pt x="65158" y="440"/>
                  </a:lnTo>
                  <a:lnTo>
                    <a:pt x="70234" y="1763"/>
                  </a:lnTo>
                  <a:lnTo>
                    <a:pt x="75200" y="3856"/>
                  </a:lnTo>
                  <a:lnTo>
                    <a:pt x="79889" y="6721"/>
                  </a:lnTo>
                  <a:lnTo>
                    <a:pt x="84468" y="10468"/>
                  </a:lnTo>
                  <a:lnTo>
                    <a:pt x="88882" y="14765"/>
                  </a:lnTo>
                  <a:lnTo>
                    <a:pt x="93075" y="19834"/>
                  </a:lnTo>
                  <a:lnTo>
                    <a:pt x="96937" y="25454"/>
                  </a:lnTo>
                  <a:lnTo>
                    <a:pt x="100689" y="31735"/>
                  </a:lnTo>
                  <a:lnTo>
                    <a:pt x="104110" y="38677"/>
                  </a:lnTo>
                  <a:lnTo>
                    <a:pt x="107255" y="46060"/>
                  </a:lnTo>
                  <a:lnTo>
                    <a:pt x="110124" y="53884"/>
                  </a:lnTo>
                  <a:lnTo>
                    <a:pt x="112606" y="62258"/>
                  </a:lnTo>
                  <a:lnTo>
                    <a:pt x="114758" y="71074"/>
                  </a:lnTo>
                  <a:lnTo>
                    <a:pt x="116579" y="80220"/>
                  </a:lnTo>
                  <a:lnTo>
                    <a:pt x="118068" y="89696"/>
                  </a:lnTo>
                  <a:lnTo>
                    <a:pt x="119117" y="99393"/>
                  </a:lnTo>
                  <a:lnTo>
                    <a:pt x="119779" y="109641"/>
                  </a:lnTo>
                  <a:lnTo>
                    <a:pt x="119999" y="120000"/>
                  </a:lnTo>
                  <a:lnTo>
                    <a:pt x="0" y="120000"/>
                  </a:lnTo>
                  <a:lnTo>
                    <a:pt x="220" y="109641"/>
                  </a:lnTo>
                  <a:lnTo>
                    <a:pt x="882" y="99393"/>
                  </a:lnTo>
                  <a:lnTo>
                    <a:pt x="1931" y="89696"/>
                  </a:lnTo>
                  <a:lnTo>
                    <a:pt x="3365" y="80220"/>
                  </a:lnTo>
                  <a:lnTo>
                    <a:pt x="5241" y="71074"/>
                  </a:lnTo>
                  <a:lnTo>
                    <a:pt x="7337" y="62258"/>
                  </a:lnTo>
                  <a:lnTo>
                    <a:pt x="9931" y="53884"/>
                  </a:lnTo>
                  <a:lnTo>
                    <a:pt x="12744" y="46060"/>
                  </a:lnTo>
                  <a:lnTo>
                    <a:pt x="15889" y="38677"/>
                  </a:lnTo>
                  <a:lnTo>
                    <a:pt x="19365" y="31735"/>
                  </a:lnTo>
                  <a:lnTo>
                    <a:pt x="23006" y="25454"/>
                  </a:lnTo>
                  <a:lnTo>
                    <a:pt x="26924" y="19834"/>
                  </a:lnTo>
                  <a:lnTo>
                    <a:pt x="31117" y="14765"/>
                  </a:lnTo>
                  <a:lnTo>
                    <a:pt x="35531" y="10468"/>
                  </a:lnTo>
                  <a:lnTo>
                    <a:pt x="40110" y="6721"/>
                  </a:lnTo>
                  <a:lnTo>
                    <a:pt x="44855" y="3856"/>
                  </a:lnTo>
                  <a:lnTo>
                    <a:pt x="49820" y="1763"/>
                  </a:lnTo>
                  <a:lnTo>
                    <a:pt x="54786" y="440"/>
                  </a:lnTo>
                  <a:lnTo>
                    <a:pt x="60027" y="0"/>
                  </a:lnTo>
                  <a:close/>
                </a:path>
              </a:pathLst>
            </a:custGeom>
            <a:solidFill>
              <a:srgbClr val="EE795B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Shape 246"/>
            <p:cNvSpPr/>
            <p:nvPr/>
          </p:nvSpPr>
          <p:spPr>
            <a:xfrm>
              <a:off x="3429001" y="4267200"/>
              <a:ext cx="903300" cy="579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4995" y="0"/>
                  </a:moveTo>
                  <a:lnTo>
                    <a:pt x="63529" y="657"/>
                  </a:lnTo>
                  <a:lnTo>
                    <a:pt x="71957" y="2630"/>
                  </a:lnTo>
                  <a:lnTo>
                    <a:pt x="79964" y="5917"/>
                  </a:lnTo>
                  <a:lnTo>
                    <a:pt x="87655" y="10356"/>
                  </a:lnTo>
                  <a:lnTo>
                    <a:pt x="95136" y="15780"/>
                  </a:lnTo>
                  <a:lnTo>
                    <a:pt x="101984" y="22356"/>
                  </a:lnTo>
                  <a:lnTo>
                    <a:pt x="108516" y="30082"/>
                  </a:lnTo>
                  <a:lnTo>
                    <a:pt x="114521" y="38465"/>
                  </a:lnTo>
                  <a:lnTo>
                    <a:pt x="120000" y="47835"/>
                  </a:lnTo>
                  <a:lnTo>
                    <a:pt x="109569" y="50301"/>
                  </a:lnTo>
                  <a:lnTo>
                    <a:pt x="99455" y="53917"/>
                  </a:lnTo>
                  <a:lnTo>
                    <a:pt x="89657" y="58520"/>
                  </a:lnTo>
                  <a:lnTo>
                    <a:pt x="80280" y="64438"/>
                  </a:lnTo>
                  <a:lnTo>
                    <a:pt x="71115" y="71506"/>
                  </a:lnTo>
                  <a:lnTo>
                    <a:pt x="62370" y="79397"/>
                  </a:lnTo>
                  <a:lnTo>
                    <a:pt x="54152" y="88273"/>
                  </a:lnTo>
                  <a:lnTo>
                    <a:pt x="46251" y="98136"/>
                  </a:lnTo>
                  <a:lnTo>
                    <a:pt x="38981" y="108657"/>
                  </a:lnTo>
                  <a:lnTo>
                    <a:pt x="32028" y="119999"/>
                  </a:lnTo>
                  <a:lnTo>
                    <a:pt x="29078" y="106191"/>
                  </a:lnTo>
                  <a:lnTo>
                    <a:pt x="25601" y="92876"/>
                  </a:lnTo>
                  <a:lnTo>
                    <a:pt x="21492" y="79726"/>
                  </a:lnTo>
                  <a:lnTo>
                    <a:pt x="17067" y="67068"/>
                  </a:lnTo>
                  <a:lnTo>
                    <a:pt x="11799" y="54904"/>
                  </a:lnTo>
                  <a:lnTo>
                    <a:pt x="6215" y="43068"/>
                  </a:lnTo>
                  <a:lnTo>
                    <a:pt x="0" y="31890"/>
                  </a:lnTo>
                  <a:lnTo>
                    <a:pt x="5794" y="24821"/>
                  </a:lnTo>
                  <a:lnTo>
                    <a:pt x="11799" y="18410"/>
                  </a:lnTo>
                  <a:lnTo>
                    <a:pt x="18437" y="12986"/>
                  </a:lnTo>
                  <a:lnTo>
                    <a:pt x="25179" y="8547"/>
                  </a:lnTo>
                  <a:lnTo>
                    <a:pt x="32238" y="4767"/>
                  </a:lnTo>
                  <a:lnTo>
                    <a:pt x="39613" y="2136"/>
                  </a:lnTo>
                  <a:lnTo>
                    <a:pt x="47199" y="657"/>
                  </a:lnTo>
                  <a:lnTo>
                    <a:pt x="54995" y="0"/>
                  </a:lnTo>
                  <a:close/>
                </a:path>
              </a:pathLst>
            </a:custGeom>
            <a:solidFill>
              <a:srgbClr val="EE795B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Shape 247"/>
            <p:cNvSpPr/>
            <p:nvPr/>
          </p:nvSpPr>
          <p:spPr>
            <a:xfrm>
              <a:off x="2138363" y="3106738"/>
              <a:ext cx="952500" cy="952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0"/>
                  </a:moveTo>
                  <a:lnTo>
                    <a:pt x="66900" y="399"/>
                  </a:lnTo>
                  <a:lnTo>
                    <a:pt x="73700" y="1597"/>
                  </a:lnTo>
                  <a:lnTo>
                    <a:pt x="80100" y="3494"/>
                  </a:lnTo>
                  <a:lnTo>
                    <a:pt x="86400" y="6189"/>
                  </a:lnTo>
                  <a:lnTo>
                    <a:pt x="92100" y="9384"/>
                  </a:lnTo>
                  <a:lnTo>
                    <a:pt x="97500" y="13178"/>
                  </a:lnTo>
                  <a:lnTo>
                    <a:pt x="102400" y="17670"/>
                  </a:lnTo>
                  <a:lnTo>
                    <a:pt x="106800" y="22462"/>
                  </a:lnTo>
                  <a:lnTo>
                    <a:pt x="110700" y="27853"/>
                  </a:lnTo>
                  <a:lnTo>
                    <a:pt x="113900" y="33643"/>
                  </a:lnTo>
                  <a:lnTo>
                    <a:pt x="116400" y="39733"/>
                  </a:lnTo>
                  <a:lnTo>
                    <a:pt x="118400" y="46322"/>
                  </a:lnTo>
                  <a:lnTo>
                    <a:pt x="119600" y="52911"/>
                  </a:lnTo>
                  <a:lnTo>
                    <a:pt x="120000" y="60000"/>
                  </a:lnTo>
                  <a:lnTo>
                    <a:pt x="119600" y="66888"/>
                  </a:lnTo>
                  <a:lnTo>
                    <a:pt x="118400" y="73777"/>
                  </a:lnTo>
                  <a:lnTo>
                    <a:pt x="116400" y="80266"/>
                  </a:lnTo>
                  <a:lnTo>
                    <a:pt x="113900" y="86356"/>
                  </a:lnTo>
                  <a:lnTo>
                    <a:pt x="110700" y="92146"/>
                  </a:lnTo>
                  <a:lnTo>
                    <a:pt x="106800" y="97437"/>
                  </a:lnTo>
                  <a:lnTo>
                    <a:pt x="102400" y="102429"/>
                  </a:lnTo>
                  <a:lnTo>
                    <a:pt x="97500" y="106821"/>
                  </a:lnTo>
                  <a:lnTo>
                    <a:pt x="92100" y="110615"/>
                  </a:lnTo>
                  <a:lnTo>
                    <a:pt x="86400" y="113810"/>
                  </a:lnTo>
                  <a:lnTo>
                    <a:pt x="80100" y="116505"/>
                  </a:lnTo>
                  <a:lnTo>
                    <a:pt x="73700" y="118402"/>
                  </a:lnTo>
                  <a:lnTo>
                    <a:pt x="66900" y="119600"/>
                  </a:lnTo>
                  <a:lnTo>
                    <a:pt x="60000" y="120000"/>
                  </a:lnTo>
                  <a:lnTo>
                    <a:pt x="52900" y="119600"/>
                  </a:lnTo>
                  <a:lnTo>
                    <a:pt x="46100" y="118402"/>
                  </a:lnTo>
                  <a:lnTo>
                    <a:pt x="39700" y="116505"/>
                  </a:lnTo>
                  <a:lnTo>
                    <a:pt x="33600" y="113810"/>
                  </a:lnTo>
                  <a:lnTo>
                    <a:pt x="27700" y="110615"/>
                  </a:lnTo>
                  <a:lnTo>
                    <a:pt x="22400" y="106821"/>
                  </a:lnTo>
                  <a:lnTo>
                    <a:pt x="17500" y="102429"/>
                  </a:lnTo>
                  <a:lnTo>
                    <a:pt x="13100" y="97437"/>
                  </a:lnTo>
                  <a:lnTo>
                    <a:pt x="9300" y="92146"/>
                  </a:lnTo>
                  <a:lnTo>
                    <a:pt x="6000" y="86356"/>
                  </a:lnTo>
                  <a:lnTo>
                    <a:pt x="3500" y="80266"/>
                  </a:lnTo>
                  <a:lnTo>
                    <a:pt x="1600" y="73777"/>
                  </a:lnTo>
                  <a:lnTo>
                    <a:pt x="400" y="66888"/>
                  </a:lnTo>
                  <a:lnTo>
                    <a:pt x="0" y="60000"/>
                  </a:lnTo>
                  <a:lnTo>
                    <a:pt x="400" y="52911"/>
                  </a:lnTo>
                  <a:lnTo>
                    <a:pt x="1600" y="46322"/>
                  </a:lnTo>
                  <a:lnTo>
                    <a:pt x="3500" y="39733"/>
                  </a:lnTo>
                  <a:lnTo>
                    <a:pt x="6000" y="33643"/>
                  </a:lnTo>
                  <a:lnTo>
                    <a:pt x="9300" y="27853"/>
                  </a:lnTo>
                  <a:lnTo>
                    <a:pt x="13100" y="22462"/>
                  </a:lnTo>
                  <a:lnTo>
                    <a:pt x="17500" y="17670"/>
                  </a:lnTo>
                  <a:lnTo>
                    <a:pt x="22400" y="13178"/>
                  </a:lnTo>
                  <a:lnTo>
                    <a:pt x="27700" y="9384"/>
                  </a:lnTo>
                  <a:lnTo>
                    <a:pt x="33600" y="6189"/>
                  </a:lnTo>
                  <a:lnTo>
                    <a:pt x="39700" y="3494"/>
                  </a:lnTo>
                  <a:lnTo>
                    <a:pt x="46100" y="1597"/>
                  </a:lnTo>
                  <a:lnTo>
                    <a:pt x="52900" y="399"/>
                  </a:lnTo>
                  <a:lnTo>
                    <a:pt x="60000" y="0"/>
                  </a:lnTo>
                  <a:close/>
                </a:path>
              </a:pathLst>
            </a:custGeom>
            <a:solidFill>
              <a:srgbClr val="EE795B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Shape 248"/>
            <p:cNvSpPr/>
            <p:nvPr/>
          </p:nvSpPr>
          <p:spPr>
            <a:xfrm>
              <a:off x="3657601" y="4729162"/>
              <a:ext cx="1578000" cy="1579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2877" y="50929"/>
                  </a:moveTo>
                  <a:lnTo>
                    <a:pt x="22877" y="69070"/>
                  </a:lnTo>
                  <a:lnTo>
                    <a:pt x="97183" y="69070"/>
                  </a:lnTo>
                  <a:lnTo>
                    <a:pt x="97183" y="50929"/>
                  </a:lnTo>
                  <a:lnTo>
                    <a:pt x="22877" y="50929"/>
                  </a:lnTo>
                  <a:close/>
                  <a:moveTo>
                    <a:pt x="60000" y="0"/>
                  </a:moveTo>
                  <a:lnTo>
                    <a:pt x="65432" y="241"/>
                  </a:lnTo>
                  <a:lnTo>
                    <a:pt x="70744" y="964"/>
                  </a:lnTo>
                  <a:lnTo>
                    <a:pt x="75935" y="2169"/>
                  </a:lnTo>
                  <a:lnTo>
                    <a:pt x="80885" y="3797"/>
                  </a:lnTo>
                  <a:lnTo>
                    <a:pt x="85714" y="5786"/>
                  </a:lnTo>
                  <a:lnTo>
                    <a:pt x="90241" y="8257"/>
                  </a:lnTo>
                  <a:lnTo>
                    <a:pt x="94587" y="11029"/>
                  </a:lnTo>
                  <a:lnTo>
                    <a:pt x="98692" y="14163"/>
                  </a:lnTo>
                  <a:lnTo>
                    <a:pt x="102374" y="17659"/>
                  </a:lnTo>
                  <a:lnTo>
                    <a:pt x="105875" y="21336"/>
                  </a:lnTo>
                  <a:lnTo>
                    <a:pt x="109014" y="25434"/>
                  </a:lnTo>
                  <a:lnTo>
                    <a:pt x="111790" y="29773"/>
                  </a:lnTo>
                  <a:lnTo>
                    <a:pt x="114205" y="34294"/>
                  </a:lnTo>
                  <a:lnTo>
                    <a:pt x="116257" y="39116"/>
                  </a:lnTo>
                  <a:lnTo>
                    <a:pt x="117826" y="44118"/>
                  </a:lnTo>
                  <a:lnTo>
                    <a:pt x="119034" y="49241"/>
                  </a:lnTo>
                  <a:lnTo>
                    <a:pt x="119758" y="54545"/>
                  </a:lnTo>
                  <a:lnTo>
                    <a:pt x="120000" y="60030"/>
                  </a:lnTo>
                  <a:lnTo>
                    <a:pt x="119758" y="65454"/>
                  </a:lnTo>
                  <a:lnTo>
                    <a:pt x="119034" y="70818"/>
                  </a:lnTo>
                  <a:lnTo>
                    <a:pt x="117826" y="75941"/>
                  </a:lnTo>
                  <a:lnTo>
                    <a:pt x="116257" y="80944"/>
                  </a:lnTo>
                  <a:lnTo>
                    <a:pt x="114205" y="85705"/>
                  </a:lnTo>
                  <a:lnTo>
                    <a:pt x="111790" y="90286"/>
                  </a:lnTo>
                  <a:lnTo>
                    <a:pt x="109014" y="94565"/>
                  </a:lnTo>
                  <a:lnTo>
                    <a:pt x="105875" y="98663"/>
                  </a:lnTo>
                  <a:lnTo>
                    <a:pt x="102374" y="102461"/>
                  </a:lnTo>
                  <a:lnTo>
                    <a:pt x="98692" y="105896"/>
                  </a:lnTo>
                  <a:lnTo>
                    <a:pt x="94587" y="109030"/>
                  </a:lnTo>
                  <a:lnTo>
                    <a:pt x="90241" y="111742"/>
                  </a:lnTo>
                  <a:lnTo>
                    <a:pt x="85714" y="114213"/>
                  </a:lnTo>
                  <a:lnTo>
                    <a:pt x="80885" y="116263"/>
                  </a:lnTo>
                  <a:lnTo>
                    <a:pt x="75935" y="117890"/>
                  </a:lnTo>
                  <a:lnTo>
                    <a:pt x="70744" y="119035"/>
                  </a:lnTo>
                  <a:lnTo>
                    <a:pt x="65432" y="119758"/>
                  </a:lnTo>
                  <a:lnTo>
                    <a:pt x="60000" y="120000"/>
                  </a:lnTo>
                  <a:lnTo>
                    <a:pt x="54567" y="119758"/>
                  </a:lnTo>
                  <a:lnTo>
                    <a:pt x="49255" y="119035"/>
                  </a:lnTo>
                  <a:lnTo>
                    <a:pt x="44064" y="117890"/>
                  </a:lnTo>
                  <a:lnTo>
                    <a:pt x="39054" y="116263"/>
                  </a:lnTo>
                  <a:lnTo>
                    <a:pt x="34285" y="114213"/>
                  </a:lnTo>
                  <a:lnTo>
                    <a:pt x="29698" y="111742"/>
                  </a:lnTo>
                  <a:lnTo>
                    <a:pt x="25472" y="109030"/>
                  </a:lnTo>
                  <a:lnTo>
                    <a:pt x="21368" y="105896"/>
                  </a:lnTo>
                  <a:lnTo>
                    <a:pt x="17565" y="102461"/>
                  </a:lnTo>
                  <a:lnTo>
                    <a:pt x="14124" y="98663"/>
                  </a:lnTo>
                  <a:lnTo>
                    <a:pt x="10985" y="94565"/>
                  </a:lnTo>
                  <a:lnTo>
                    <a:pt x="8209" y="90286"/>
                  </a:lnTo>
                  <a:lnTo>
                    <a:pt x="5794" y="85705"/>
                  </a:lnTo>
                  <a:lnTo>
                    <a:pt x="3742" y="80944"/>
                  </a:lnTo>
                  <a:lnTo>
                    <a:pt x="2112" y="75941"/>
                  </a:lnTo>
                  <a:lnTo>
                    <a:pt x="965" y="70818"/>
                  </a:lnTo>
                  <a:lnTo>
                    <a:pt x="241" y="65454"/>
                  </a:lnTo>
                  <a:lnTo>
                    <a:pt x="0" y="60030"/>
                  </a:lnTo>
                  <a:lnTo>
                    <a:pt x="241" y="54545"/>
                  </a:lnTo>
                  <a:lnTo>
                    <a:pt x="965" y="49241"/>
                  </a:lnTo>
                  <a:lnTo>
                    <a:pt x="2112" y="44118"/>
                  </a:lnTo>
                  <a:lnTo>
                    <a:pt x="3742" y="39116"/>
                  </a:lnTo>
                  <a:lnTo>
                    <a:pt x="5794" y="34294"/>
                  </a:lnTo>
                  <a:lnTo>
                    <a:pt x="8209" y="29773"/>
                  </a:lnTo>
                  <a:lnTo>
                    <a:pt x="10985" y="25434"/>
                  </a:lnTo>
                  <a:lnTo>
                    <a:pt x="14124" y="21336"/>
                  </a:lnTo>
                  <a:lnTo>
                    <a:pt x="17565" y="17659"/>
                  </a:lnTo>
                  <a:lnTo>
                    <a:pt x="21368" y="14163"/>
                  </a:lnTo>
                  <a:lnTo>
                    <a:pt x="25472" y="11029"/>
                  </a:lnTo>
                  <a:lnTo>
                    <a:pt x="29698" y="8257"/>
                  </a:lnTo>
                  <a:lnTo>
                    <a:pt x="34285" y="5786"/>
                  </a:lnTo>
                  <a:lnTo>
                    <a:pt x="39054" y="3797"/>
                  </a:lnTo>
                  <a:lnTo>
                    <a:pt x="44064" y="2169"/>
                  </a:lnTo>
                  <a:lnTo>
                    <a:pt x="49195" y="964"/>
                  </a:lnTo>
                  <a:lnTo>
                    <a:pt x="54567" y="241"/>
                  </a:lnTo>
                  <a:lnTo>
                    <a:pt x="60000" y="0"/>
                  </a:lnTo>
                  <a:close/>
                </a:path>
              </a:pathLst>
            </a:custGeom>
            <a:solidFill>
              <a:srgbClr val="EE795B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9" name="Shape 249"/>
          <p:cNvGrpSpPr/>
          <p:nvPr/>
        </p:nvGrpSpPr>
        <p:grpSpPr>
          <a:xfrm>
            <a:off x="2531313" y="2413704"/>
            <a:ext cx="296797" cy="213794"/>
            <a:chOff x="1446212" y="968375"/>
            <a:chExt cx="3411463" cy="2457413"/>
          </a:xfrm>
        </p:grpSpPr>
        <p:sp>
          <p:nvSpPr>
            <p:cNvPr id="250" name="Shape 250"/>
            <p:cNvSpPr/>
            <p:nvPr/>
          </p:nvSpPr>
          <p:spPr>
            <a:xfrm>
              <a:off x="3595687" y="1165225"/>
              <a:ext cx="897000" cy="897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0"/>
                  </a:moveTo>
                  <a:lnTo>
                    <a:pt x="66902" y="424"/>
                  </a:lnTo>
                  <a:lnTo>
                    <a:pt x="73699" y="1591"/>
                  </a:lnTo>
                  <a:lnTo>
                    <a:pt x="80176" y="3607"/>
                  </a:lnTo>
                  <a:lnTo>
                    <a:pt x="86336" y="6047"/>
                  </a:lnTo>
                  <a:lnTo>
                    <a:pt x="92176" y="9336"/>
                  </a:lnTo>
                  <a:lnTo>
                    <a:pt x="97592" y="13156"/>
                  </a:lnTo>
                  <a:lnTo>
                    <a:pt x="102371" y="17506"/>
                  </a:lnTo>
                  <a:lnTo>
                    <a:pt x="106831" y="22493"/>
                  </a:lnTo>
                  <a:lnTo>
                    <a:pt x="110761" y="27798"/>
                  </a:lnTo>
                  <a:lnTo>
                    <a:pt x="113946" y="33633"/>
                  </a:lnTo>
                  <a:lnTo>
                    <a:pt x="116495" y="39681"/>
                  </a:lnTo>
                  <a:lnTo>
                    <a:pt x="118513" y="46153"/>
                  </a:lnTo>
                  <a:lnTo>
                    <a:pt x="119575" y="52944"/>
                  </a:lnTo>
                  <a:lnTo>
                    <a:pt x="120000" y="59840"/>
                  </a:lnTo>
                  <a:lnTo>
                    <a:pt x="119575" y="66949"/>
                  </a:lnTo>
                  <a:lnTo>
                    <a:pt x="118513" y="73740"/>
                  </a:lnTo>
                  <a:lnTo>
                    <a:pt x="116495" y="80212"/>
                  </a:lnTo>
                  <a:lnTo>
                    <a:pt x="113946" y="86366"/>
                  </a:lnTo>
                  <a:lnTo>
                    <a:pt x="110761" y="92095"/>
                  </a:lnTo>
                  <a:lnTo>
                    <a:pt x="106831" y="97400"/>
                  </a:lnTo>
                  <a:lnTo>
                    <a:pt x="102371" y="102387"/>
                  </a:lnTo>
                  <a:lnTo>
                    <a:pt x="97592" y="106843"/>
                  </a:lnTo>
                  <a:lnTo>
                    <a:pt x="92176" y="110557"/>
                  </a:lnTo>
                  <a:lnTo>
                    <a:pt x="86336" y="113846"/>
                  </a:lnTo>
                  <a:lnTo>
                    <a:pt x="80176" y="116392"/>
                  </a:lnTo>
                  <a:lnTo>
                    <a:pt x="73699" y="118302"/>
                  </a:lnTo>
                  <a:lnTo>
                    <a:pt x="66902" y="119575"/>
                  </a:lnTo>
                  <a:lnTo>
                    <a:pt x="60000" y="120000"/>
                  </a:lnTo>
                  <a:lnTo>
                    <a:pt x="52884" y="119575"/>
                  </a:lnTo>
                  <a:lnTo>
                    <a:pt x="46300" y="118302"/>
                  </a:lnTo>
                  <a:lnTo>
                    <a:pt x="39716" y="116392"/>
                  </a:lnTo>
                  <a:lnTo>
                    <a:pt x="33451" y="113846"/>
                  </a:lnTo>
                  <a:lnTo>
                    <a:pt x="27823" y="110557"/>
                  </a:lnTo>
                  <a:lnTo>
                    <a:pt x="22407" y="106843"/>
                  </a:lnTo>
                  <a:lnTo>
                    <a:pt x="17522" y="102387"/>
                  </a:lnTo>
                  <a:lnTo>
                    <a:pt x="13168" y="97400"/>
                  </a:lnTo>
                  <a:lnTo>
                    <a:pt x="9238" y="92095"/>
                  </a:lnTo>
                  <a:lnTo>
                    <a:pt x="6053" y="86366"/>
                  </a:lnTo>
                  <a:lnTo>
                    <a:pt x="3398" y="80212"/>
                  </a:lnTo>
                  <a:lnTo>
                    <a:pt x="1486" y="73740"/>
                  </a:lnTo>
                  <a:lnTo>
                    <a:pt x="318" y="66949"/>
                  </a:lnTo>
                  <a:lnTo>
                    <a:pt x="0" y="59840"/>
                  </a:lnTo>
                  <a:lnTo>
                    <a:pt x="318" y="52944"/>
                  </a:lnTo>
                  <a:lnTo>
                    <a:pt x="1486" y="46153"/>
                  </a:lnTo>
                  <a:lnTo>
                    <a:pt x="3398" y="39681"/>
                  </a:lnTo>
                  <a:lnTo>
                    <a:pt x="6053" y="33633"/>
                  </a:lnTo>
                  <a:lnTo>
                    <a:pt x="9238" y="27798"/>
                  </a:lnTo>
                  <a:lnTo>
                    <a:pt x="13168" y="22493"/>
                  </a:lnTo>
                  <a:lnTo>
                    <a:pt x="17522" y="17506"/>
                  </a:lnTo>
                  <a:lnTo>
                    <a:pt x="22407" y="13156"/>
                  </a:lnTo>
                  <a:lnTo>
                    <a:pt x="27823" y="9336"/>
                  </a:lnTo>
                  <a:lnTo>
                    <a:pt x="33451" y="6047"/>
                  </a:lnTo>
                  <a:lnTo>
                    <a:pt x="39716" y="3607"/>
                  </a:lnTo>
                  <a:lnTo>
                    <a:pt x="46300" y="1591"/>
                  </a:lnTo>
                  <a:lnTo>
                    <a:pt x="52884" y="424"/>
                  </a:lnTo>
                  <a:lnTo>
                    <a:pt x="60000" y="0"/>
                  </a:lnTo>
                  <a:close/>
                </a:path>
              </a:pathLst>
            </a:custGeom>
            <a:solidFill>
              <a:srgbClr val="EE795B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Shape 251"/>
            <p:cNvSpPr/>
            <p:nvPr/>
          </p:nvSpPr>
          <p:spPr>
            <a:xfrm>
              <a:off x="1446212" y="2401888"/>
              <a:ext cx="2047800" cy="1023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23" y="0"/>
                  </a:moveTo>
                  <a:lnTo>
                    <a:pt x="64719" y="372"/>
                  </a:lnTo>
                  <a:lnTo>
                    <a:pt x="69275" y="1488"/>
                  </a:lnTo>
                  <a:lnTo>
                    <a:pt x="73738" y="3162"/>
                  </a:lnTo>
                  <a:lnTo>
                    <a:pt x="78109" y="5581"/>
                  </a:lnTo>
                  <a:lnTo>
                    <a:pt x="82293" y="8651"/>
                  </a:lnTo>
                  <a:lnTo>
                    <a:pt x="86385" y="12279"/>
                  </a:lnTo>
                  <a:lnTo>
                    <a:pt x="90244" y="16372"/>
                  </a:lnTo>
                  <a:lnTo>
                    <a:pt x="94010" y="21116"/>
                  </a:lnTo>
                  <a:lnTo>
                    <a:pt x="97543" y="26325"/>
                  </a:lnTo>
                  <a:lnTo>
                    <a:pt x="100798" y="32186"/>
                  </a:lnTo>
                  <a:lnTo>
                    <a:pt x="103959" y="38418"/>
                  </a:lnTo>
                  <a:lnTo>
                    <a:pt x="106842" y="45023"/>
                  </a:lnTo>
                  <a:lnTo>
                    <a:pt x="109445" y="52093"/>
                  </a:lnTo>
                  <a:lnTo>
                    <a:pt x="111817" y="59441"/>
                  </a:lnTo>
                  <a:lnTo>
                    <a:pt x="113909" y="67255"/>
                  </a:lnTo>
                  <a:lnTo>
                    <a:pt x="115676" y="75348"/>
                  </a:lnTo>
                  <a:lnTo>
                    <a:pt x="117210" y="83720"/>
                  </a:lnTo>
                  <a:lnTo>
                    <a:pt x="118419" y="92465"/>
                  </a:lnTo>
                  <a:lnTo>
                    <a:pt x="119256" y="101488"/>
                  </a:lnTo>
                  <a:lnTo>
                    <a:pt x="119814" y="110697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185" y="110697"/>
                  </a:lnTo>
                  <a:lnTo>
                    <a:pt x="743" y="101488"/>
                  </a:lnTo>
                  <a:lnTo>
                    <a:pt x="1580" y="92465"/>
                  </a:lnTo>
                  <a:lnTo>
                    <a:pt x="2789" y="83720"/>
                  </a:lnTo>
                  <a:lnTo>
                    <a:pt x="4323" y="75348"/>
                  </a:lnTo>
                  <a:lnTo>
                    <a:pt x="6090" y="67255"/>
                  </a:lnTo>
                  <a:lnTo>
                    <a:pt x="8182" y="59441"/>
                  </a:lnTo>
                  <a:lnTo>
                    <a:pt x="10554" y="52093"/>
                  </a:lnTo>
                  <a:lnTo>
                    <a:pt x="13157" y="45023"/>
                  </a:lnTo>
                  <a:lnTo>
                    <a:pt x="16040" y="38418"/>
                  </a:lnTo>
                  <a:lnTo>
                    <a:pt x="19201" y="32186"/>
                  </a:lnTo>
                  <a:lnTo>
                    <a:pt x="22456" y="26325"/>
                  </a:lnTo>
                  <a:lnTo>
                    <a:pt x="25989" y="21116"/>
                  </a:lnTo>
                  <a:lnTo>
                    <a:pt x="29755" y="16372"/>
                  </a:lnTo>
                  <a:lnTo>
                    <a:pt x="33614" y="12279"/>
                  </a:lnTo>
                  <a:lnTo>
                    <a:pt x="37706" y="8651"/>
                  </a:lnTo>
                  <a:lnTo>
                    <a:pt x="41890" y="5581"/>
                  </a:lnTo>
                  <a:lnTo>
                    <a:pt x="46261" y="3162"/>
                  </a:lnTo>
                  <a:lnTo>
                    <a:pt x="50724" y="1488"/>
                  </a:lnTo>
                  <a:lnTo>
                    <a:pt x="55280" y="372"/>
                  </a:lnTo>
                  <a:lnTo>
                    <a:pt x="60023" y="0"/>
                  </a:lnTo>
                  <a:close/>
                </a:path>
              </a:pathLst>
            </a:custGeom>
            <a:solidFill>
              <a:srgbClr val="EE795B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Shape 252"/>
            <p:cNvSpPr/>
            <p:nvPr/>
          </p:nvSpPr>
          <p:spPr>
            <a:xfrm>
              <a:off x="3495676" y="2366963"/>
              <a:ext cx="1362000" cy="812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8321" y="0"/>
                  </a:moveTo>
                  <a:lnTo>
                    <a:pt x="54545" y="468"/>
                  </a:lnTo>
                  <a:lnTo>
                    <a:pt x="60559" y="1640"/>
                  </a:lnTo>
                  <a:lnTo>
                    <a:pt x="66363" y="3867"/>
                  </a:lnTo>
                  <a:lnTo>
                    <a:pt x="72027" y="6679"/>
                  </a:lnTo>
                  <a:lnTo>
                    <a:pt x="77552" y="10429"/>
                  </a:lnTo>
                  <a:lnTo>
                    <a:pt x="82797" y="14882"/>
                  </a:lnTo>
                  <a:lnTo>
                    <a:pt x="87762" y="19921"/>
                  </a:lnTo>
                  <a:lnTo>
                    <a:pt x="92517" y="25546"/>
                  </a:lnTo>
                  <a:lnTo>
                    <a:pt x="96853" y="31757"/>
                  </a:lnTo>
                  <a:lnTo>
                    <a:pt x="100979" y="38671"/>
                  </a:lnTo>
                  <a:lnTo>
                    <a:pt x="104755" y="46054"/>
                  </a:lnTo>
                  <a:lnTo>
                    <a:pt x="108111" y="53906"/>
                  </a:lnTo>
                  <a:lnTo>
                    <a:pt x="111118" y="62226"/>
                  </a:lnTo>
                  <a:lnTo>
                    <a:pt x="113776" y="71132"/>
                  </a:lnTo>
                  <a:lnTo>
                    <a:pt x="115944" y="80273"/>
                  </a:lnTo>
                  <a:lnTo>
                    <a:pt x="117692" y="89765"/>
                  </a:lnTo>
                  <a:lnTo>
                    <a:pt x="118951" y="99492"/>
                  </a:lnTo>
                  <a:lnTo>
                    <a:pt x="119720" y="109570"/>
                  </a:lnTo>
                  <a:lnTo>
                    <a:pt x="120000" y="120000"/>
                  </a:lnTo>
                  <a:lnTo>
                    <a:pt x="24825" y="120000"/>
                  </a:lnTo>
                  <a:lnTo>
                    <a:pt x="23216" y="107929"/>
                  </a:lnTo>
                  <a:lnTo>
                    <a:pt x="21188" y="95976"/>
                  </a:lnTo>
                  <a:lnTo>
                    <a:pt x="18741" y="84492"/>
                  </a:lnTo>
                  <a:lnTo>
                    <a:pt x="15804" y="73242"/>
                  </a:lnTo>
                  <a:lnTo>
                    <a:pt x="12447" y="62226"/>
                  </a:lnTo>
                  <a:lnTo>
                    <a:pt x="8671" y="51562"/>
                  </a:lnTo>
                  <a:lnTo>
                    <a:pt x="4545" y="41250"/>
                  </a:lnTo>
                  <a:lnTo>
                    <a:pt x="0" y="31523"/>
                  </a:lnTo>
                  <a:lnTo>
                    <a:pt x="4405" y="25195"/>
                  </a:lnTo>
                  <a:lnTo>
                    <a:pt x="9020" y="19570"/>
                  </a:lnTo>
                  <a:lnTo>
                    <a:pt x="13986" y="14648"/>
                  </a:lnTo>
                  <a:lnTo>
                    <a:pt x="19300" y="10195"/>
                  </a:lnTo>
                  <a:lnTo>
                    <a:pt x="24685" y="6679"/>
                  </a:lnTo>
                  <a:lnTo>
                    <a:pt x="30349" y="3867"/>
                  </a:lnTo>
                  <a:lnTo>
                    <a:pt x="36153" y="1640"/>
                  </a:lnTo>
                  <a:lnTo>
                    <a:pt x="42167" y="468"/>
                  </a:lnTo>
                  <a:lnTo>
                    <a:pt x="48321" y="0"/>
                  </a:lnTo>
                  <a:close/>
                </a:path>
              </a:pathLst>
            </a:custGeom>
            <a:solidFill>
              <a:srgbClr val="EE795B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Shape 253"/>
            <p:cNvSpPr/>
            <p:nvPr/>
          </p:nvSpPr>
          <p:spPr>
            <a:xfrm>
              <a:off x="1905000" y="968375"/>
              <a:ext cx="1130400" cy="11286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42" y="0"/>
                  </a:moveTo>
                  <a:lnTo>
                    <a:pt x="66105" y="337"/>
                  </a:lnTo>
                  <a:lnTo>
                    <a:pt x="72000" y="1180"/>
                  </a:lnTo>
                  <a:lnTo>
                    <a:pt x="77894" y="2698"/>
                  </a:lnTo>
                  <a:lnTo>
                    <a:pt x="83368" y="4722"/>
                  </a:lnTo>
                  <a:lnTo>
                    <a:pt x="88505" y="7252"/>
                  </a:lnTo>
                  <a:lnTo>
                    <a:pt x="93473" y="10203"/>
                  </a:lnTo>
                  <a:lnTo>
                    <a:pt x="98105" y="13745"/>
                  </a:lnTo>
                  <a:lnTo>
                    <a:pt x="102400" y="17624"/>
                  </a:lnTo>
                  <a:lnTo>
                    <a:pt x="106189" y="21841"/>
                  </a:lnTo>
                  <a:lnTo>
                    <a:pt x="109726" y="26479"/>
                  </a:lnTo>
                  <a:lnTo>
                    <a:pt x="112673" y="31454"/>
                  </a:lnTo>
                  <a:lnTo>
                    <a:pt x="115200" y="36598"/>
                  </a:lnTo>
                  <a:lnTo>
                    <a:pt x="117221" y="42080"/>
                  </a:lnTo>
                  <a:lnTo>
                    <a:pt x="118736" y="47983"/>
                  </a:lnTo>
                  <a:lnTo>
                    <a:pt x="119663" y="53886"/>
                  </a:lnTo>
                  <a:lnTo>
                    <a:pt x="120000" y="59957"/>
                  </a:lnTo>
                  <a:lnTo>
                    <a:pt x="119663" y="66113"/>
                  </a:lnTo>
                  <a:lnTo>
                    <a:pt x="118736" y="72016"/>
                  </a:lnTo>
                  <a:lnTo>
                    <a:pt x="117221" y="77835"/>
                  </a:lnTo>
                  <a:lnTo>
                    <a:pt x="115200" y="83401"/>
                  </a:lnTo>
                  <a:lnTo>
                    <a:pt x="112673" y="88545"/>
                  </a:lnTo>
                  <a:lnTo>
                    <a:pt x="109726" y="93520"/>
                  </a:lnTo>
                  <a:lnTo>
                    <a:pt x="106189" y="98074"/>
                  </a:lnTo>
                  <a:lnTo>
                    <a:pt x="102400" y="102375"/>
                  </a:lnTo>
                  <a:lnTo>
                    <a:pt x="98105" y="106254"/>
                  </a:lnTo>
                  <a:lnTo>
                    <a:pt x="93473" y="109796"/>
                  </a:lnTo>
                  <a:lnTo>
                    <a:pt x="88505" y="112747"/>
                  </a:lnTo>
                  <a:lnTo>
                    <a:pt x="83368" y="115277"/>
                  </a:lnTo>
                  <a:lnTo>
                    <a:pt x="77894" y="117217"/>
                  </a:lnTo>
                  <a:lnTo>
                    <a:pt x="72000" y="118819"/>
                  </a:lnTo>
                  <a:lnTo>
                    <a:pt x="66105" y="119662"/>
                  </a:lnTo>
                  <a:lnTo>
                    <a:pt x="60042" y="120000"/>
                  </a:lnTo>
                  <a:lnTo>
                    <a:pt x="53894" y="119662"/>
                  </a:lnTo>
                  <a:lnTo>
                    <a:pt x="47915" y="118819"/>
                  </a:lnTo>
                  <a:lnTo>
                    <a:pt x="42105" y="117217"/>
                  </a:lnTo>
                  <a:lnTo>
                    <a:pt x="36631" y="115277"/>
                  </a:lnTo>
                  <a:lnTo>
                    <a:pt x="31494" y="112747"/>
                  </a:lnTo>
                  <a:lnTo>
                    <a:pt x="26526" y="109796"/>
                  </a:lnTo>
                  <a:lnTo>
                    <a:pt x="21894" y="106254"/>
                  </a:lnTo>
                  <a:lnTo>
                    <a:pt x="17600" y="102375"/>
                  </a:lnTo>
                  <a:lnTo>
                    <a:pt x="13726" y="98074"/>
                  </a:lnTo>
                  <a:lnTo>
                    <a:pt x="10273" y="93520"/>
                  </a:lnTo>
                  <a:lnTo>
                    <a:pt x="7242" y="88545"/>
                  </a:lnTo>
                  <a:lnTo>
                    <a:pt x="4715" y="83401"/>
                  </a:lnTo>
                  <a:lnTo>
                    <a:pt x="2778" y="77835"/>
                  </a:lnTo>
                  <a:lnTo>
                    <a:pt x="1263" y="72016"/>
                  </a:lnTo>
                  <a:lnTo>
                    <a:pt x="336" y="66113"/>
                  </a:lnTo>
                  <a:lnTo>
                    <a:pt x="0" y="59957"/>
                  </a:lnTo>
                  <a:lnTo>
                    <a:pt x="336" y="53886"/>
                  </a:lnTo>
                  <a:lnTo>
                    <a:pt x="1263" y="47983"/>
                  </a:lnTo>
                  <a:lnTo>
                    <a:pt x="2778" y="42080"/>
                  </a:lnTo>
                  <a:lnTo>
                    <a:pt x="4715" y="36598"/>
                  </a:lnTo>
                  <a:lnTo>
                    <a:pt x="7242" y="31454"/>
                  </a:lnTo>
                  <a:lnTo>
                    <a:pt x="10273" y="26479"/>
                  </a:lnTo>
                  <a:lnTo>
                    <a:pt x="13726" y="21841"/>
                  </a:lnTo>
                  <a:lnTo>
                    <a:pt x="17600" y="17624"/>
                  </a:lnTo>
                  <a:lnTo>
                    <a:pt x="21894" y="13745"/>
                  </a:lnTo>
                  <a:lnTo>
                    <a:pt x="26526" y="10203"/>
                  </a:lnTo>
                  <a:lnTo>
                    <a:pt x="31494" y="7252"/>
                  </a:lnTo>
                  <a:lnTo>
                    <a:pt x="36631" y="4722"/>
                  </a:lnTo>
                  <a:lnTo>
                    <a:pt x="42105" y="2698"/>
                  </a:lnTo>
                  <a:lnTo>
                    <a:pt x="47915" y="1180"/>
                  </a:lnTo>
                  <a:lnTo>
                    <a:pt x="53894" y="337"/>
                  </a:lnTo>
                  <a:lnTo>
                    <a:pt x="60042" y="0"/>
                  </a:lnTo>
                  <a:close/>
                </a:path>
              </a:pathLst>
            </a:custGeom>
            <a:solidFill>
              <a:srgbClr val="EE795B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4" name="Shape 254"/>
          <p:cNvSpPr txBox="1"/>
          <p:nvPr/>
        </p:nvSpPr>
        <p:spPr>
          <a:xfrm>
            <a:off x="2299749" y="2688632"/>
            <a:ext cx="754200" cy="21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100">
                <a:solidFill>
                  <a:srgbClr val="434343"/>
                </a:solidFill>
              </a:rPr>
              <a:t>Manager</a:t>
            </a:r>
          </a:p>
        </p:txBody>
      </p:sp>
      <p:sp>
        <p:nvSpPr>
          <p:cNvPr id="255" name="Shape 255"/>
          <p:cNvSpPr txBox="1"/>
          <p:nvPr/>
        </p:nvSpPr>
        <p:spPr>
          <a:xfrm>
            <a:off x="6098924" y="2688632"/>
            <a:ext cx="754199" cy="213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100">
                <a:solidFill>
                  <a:srgbClr val="434343"/>
                </a:solidFill>
              </a:rPr>
              <a:t>Manager</a:t>
            </a:r>
          </a:p>
        </p:txBody>
      </p:sp>
      <p:grpSp>
        <p:nvGrpSpPr>
          <p:cNvPr id="256" name="Shape 256"/>
          <p:cNvGrpSpPr/>
          <p:nvPr/>
        </p:nvGrpSpPr>
        <p:grpSpPr>
          <a:xfrm>
            <a:off x="1467927" y="1563545"/>
            <a:ext cx="239058" cy="239946"/>
            <a:chOff x="-204788" y="1498600"/>
            <a:chExt cx="4733825" cy="4751413"/>
          </a:xfrm>
        </p:grpSpPr>
        <p:sp>
          <p:nvSpPr>
            <p:cNvPr id="257" name="Shape 257"/>
            <p:cNvSpPr/>
            <p:nvPr/>
          </p:nvSpPr>
          <p:spPr>
            <a:xfrm>
              <a:off x="-198438" y="2543175"/>
              <a:ext cx="3430500" cy="1052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120000" y="43619"/>
                  </a:lnTo>
                  <a:lnTo>
                    <a:pt x="115614" y="42081"/>
                  </a:lnTo>
                  <a:lnTo>
                    <a:pt x="111172" y="41628"/>
                  </a:lnTo>
                  <a:lnTo>
                    <a:pt x="106925" y="42081"/>
                  </a:lnTo>
                  <a:lnTo>
                    <a:pt x="102761" y="43438"/>
                  </a:lnTo>
                  <a:lnTo>
                    <a:pt x="98653" y="45701"/>
                  </a:lnTo>
                  <a:lnTo>
                    <a:pt x="94684" y="48868"/>
                  </a:lnTo>
                  <a:lnTo>
                    <a:pt x="90742" y="52760"/>
                  </a:lnTo>
                  <a:lnTo>
                    <a:pt x="86995" y="57375"/>
                  </a:lnTo>
                  <a:lnTo>
                    <a:pt x="83331" y="62805"/>
                  </a:lnTo>
                  <a:lnTo>
                    <a:pt x="79777" y="69140"/>
                  </a:lnTo>
                  <a:lnTo>
                    <a:pt x="76419" y="76018"/>
                  </a:lnTo>
                  <a:lnTo>
                    <a:pt x="73171" y="83619"/>
                  </a:lnTo>
                  <a:lnTo>
                    <a:pt x="70090" y="91855"/>
                  </a:lnTo>
                  <a:lnTo>
                    <a:pt x="67175" y="100542"/>
                  </a:lnTo>
                  <a:lnTo>
                    <a:pt x="64455" y="109954"/>
                  </a:lnTo>
                  <a:lnTo>
                    <a:pt x="61873" y="120000"/>
                  </a:lnTo>
                  <a:lnTo>
                    <a:pt x="61679" y="120000"/>
                  </a:lnTo>
                  <a:lnTo>
                    <a:pt x="61179" y="120000"/>
                  </a:lnTo>
                  <a:lnTo>
                    <a:pt x="60402" y="119819"/>
                  </a:lnTo>
                  <a:lnTo>
                    <a:pt x="59403" y="119819"/>
                  </a:lnTo>
                  <a:lnTo>
                    <a:pt x="58154" y="119638"/>
                  </a:lnTo>
                  <a:lnTo>
                    <a:pt x="56627" y="119276"/>
                  </a:lnTo>
                  <a:lnTo>
                    <a:pt x="54961" y="119095"/>
                  </a:lnTo>
                  <a:lnTo>
                    <a:pt x="53102" y="118823"/>
                  </a:lnTo>
                  <a:lnTo>
                    <a:pt x="51075" y="118280"/>
                  </a:lnTo>
                  <a:lnTo>
                    <a:pt x="48910" y="117828"/>
                  </a:lnTo>
                  <a:lnTo>
                    <a:pt x="46578" y="117194"/>
                  </a:lnTo>
                  <a:lnTo>
                    <a:pt x="44163" y="116380"/>
                  </a:lnTo>
                  <a:lnTo>
                    <a:pt x="41693" y="115384"/>
                  </a:lnTo>
                  <a:lnTo>
                    <a:pt x="39056" y="114389"/>
                  </a:lnTo>
                  <a:lnTo>
                    <a:pt x="36446" y="113212"/>
                  </a:lnTo>
                  <a:lnTo>
                    <a:pt x="33782" y="111855"/>
                  </a:lnTo>
                  <a:lnTo>
                    <a:pt x="31089" y="110407"/>
                  </a:lnTo>
                  <a:lnTo>
                    <a:pt x="28424" y="108778"/>
                  </a:lnTo>
                  <a:lnTo>
                    <a:pt x="25704" y="106787"/>
                  </a:lnTo>
                  <a:lnTo>
                    <a:pt x="23067" y="104796"/>
                  </a:lnTo>
                  <a:lnTo>
                    <a:pt x="20513" y="102533"/>
                  </a:lnTo>
                  <a:lnTo>
                    <a:pt x="17987" y="100000"/>
                  </a:lnTo>
                  <a:lnTo>
                    <a:pt x="15544" y="97375"/>
                  </a:lnTo>
                  <a:lnTo>
                    <a:pt x="13185" y="94479"/>
                  </a:lnTo>
                  <a:lnTo>
                    <a:pt x="11020" y="91312"/>
                  </a:lnTo>
                  <a:lnTo>
                    <a:pt x="8938" y="88054"/>
                  </a:lnTo>
                  <a:lnTo>
                    <a:pt x="7022" y="84253"/>
                  </a:lnTo>
                  <a:lnTo>
                    <a:pt x="5301" y="80452"/>
                  </a:lnTo>
                  <a:lnTo>
                    <a:pt x="3802" y="76199"/>
                  </a:lnTo>
                  <a:lnTo>
                    <a:pt x="2498" y="71764"/>
                  </a:lnTo>
                  <a:lnTo>
                    <a:pt x="1415" y="66968"/>
                  </a:lnTo>
                  <a:lnTo>
                    <a:pt x="555" y="61809"/>
                  </a:lnTo>
                  <a:lnTo>
                    <a:pt x="0" y="56380"/>
                  </a:lnTo>
                  <a:lnTo>
                    <a:pt x="0" y="452"/>
                  </a:lnTo>
                  <a:lnTo>
                    <a:pt x="1943" y="5248"/>
                  </a:lnTo>
                  <a:lnTo>
                    <a:pt x="4108" y="9864"/>
                  </a:lnTo>
                  <a:lnTo>
                    <a:pt x="6634" y="14298"/>
                  </a:lnTo>
                  <a:lnTo>
                    <a:pt x="9410" y="18552"/>
                  </a:lnTo>
                  <a:lnTo>
                    <a:pt x="12463" y="22533"/>
                  </a:lnTo>
                  <a:lnTo>
                    <a:pt x="15794" y="26334"/>
                  </a:lnTo>
                  <a:lnTo>
                    <a:pt x="19347" y="29773"/>
                  </a:lnTo>
                  <a:lnTo>
                    <a:pt x="23178" y="32850"/>
                  </a:lnTo>
                  <a:lnTo>
                    <a:pt x="27147" y="35656"/>
                  </a:lnTo>
                  <a:lnTo>
                    <a:pt x="31394" y="38190"/>
                  </a:lnTo>
                  <a:lnTo>
                    <a:pt x="35780" y="40271"/>
                  </a:lnTo>
                  <a:lnTo>
                    <a:pt x="40333" y="42081"/>
                  </a:lnTo>
                  <a:lnTo>
                    <a:pt x="45024" y="43619"/>
                  </a:lnTo>
                  <a:lnTo>
                    <a:pt x="49909" y="44615"/>
                  </a:lnTo>
                  <a:lnTo>
                    <a:pt x="54850" y="45248"/>
                  </a:lnTo>
                  <a:lnTo>
                    <a:pt x="59958" y="45520"/>
                  </a:lnTo>
                  <a:lnTo>
                    <a:pt x="65093" y="45248"/>
                  </a:lnTo>
                  <a:lnTo>
                    <a:pt x="70090" y="44615"/>
                  </a:lnTo>
                  <a:lnTo>
                    <a:pt x="74947" y="43619"/>
                  </a:lnTo>
                  <a:lnTo>
                    <a:pt x="79694" y="42081"/>
                  </a:lnTo>
                  <a:lnTo>
                    <a:pt x="84274" y="40271"/>
                  </a:lnTo>
                  <a:lnTo>
                    <a:pt x="88660" y="38190"/>
                  </a:lnTo>
                  <a:lnTo>
                    <a:pt x="92907" y="35475"/>
                  </a:lnTo>
                  <a:lnTo>
                    <a:pt x="96960" y="32760"/>
                  </a:lnTo>
                  <a:lnTo>
                    <a:pt x="100735" y="29592"/>
                  </a:lnTo>
                  <a:lnTo>
                    <a:pt x="104316" y="26153"/>
                  </a:lnTo>
                  <a:lnTo>
                    <a:pt x="107647" y="22352"/>
                  </a:lnTo>
                  <a:lnTo>
                    <a:pt x="110728" y="18371"/>
                  </a:lnTo>
                  <a:lnTo>
                    <a:pt x="113504" y="14117"/>
                  </a:lnTo>
                  <a:lnTo>
                    <a:pt x="115975" y="9683"/>
                  </a:lnTo>
                  <a:lnTo>
                    <a:pt x="118195" y="4886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Shape 258"/>
            <p:cNvSpPr/>
            <p:nvPr/>
          </p:nvSpPr>
          <p:spPr>
            <a:xfrm>
              <a:off x="-200025" y="3422650"/>
              <a:ext cx="1620900" cy="1050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8" y="0"/>
                  </a:moveTo>
                  <a:lnTo>
                    <a:pt x="3817" y="4803"/>
                  </a:lnTo>
                  <a:lnTo>
                    <a:pt x="8281" y="9244"/>
                  </a:lnTo>
                  <a:lnTo>
                    <a:pt x="13333" y="13504"/>
                  </a:lnTo>
                  <a:lnTo>
                    <a:pt x="18854" y="17673"/>
                  </a:lnTo>
                  <a:lnTo>
                    <a:pt x="24963" y="21480"/>
                  </a:lnTo>
                  <a:lnTo>
                    <a:pt x="31600" y="25105"/>
                  </a:lnTo>
                  <a:lnTo>
                    <a:pt x="38766" y="28549"/>
                  </a:lnTo>
                  <a:lnTo>
                    <a:pt x="46343" y="31631"/>
                  </a:lnTo>
                  <a:lnTo>
                    <a:pt x="54331" y="34441"/>
                  </a:lnTo>
                  <a:lnTo>
                    <a:pt x="62790" y="36978"/>
                  </a:lnTo>
                  <a:lnTo>
                    <a:pt x="71541" y="39244"/>
                  </a:lnTo>
                  <a:lnTo>
                    <a:pt x="80587" y="41057"/>
                  </a:lnTo>
                  <a:lnTo>
                    <a:pt x="90102" y="42688"/>
                  </a:lnTo>
                  <a:lnTo>
                    <a:pt x="99794" y="43867"/>
                  </a:lnTo>
                  <a:lnTo>
                    <a:pt x="109720" y="44682"/>
                  </a:lnTo>
                  <a:lnTo>
                    <a:pt x="120000" y="45226"/>
                  </a:lnTo>
                  <a:lnTo>
                    <a:pt x="116064" y="56737"/>
                  </a:lnTo>
                  <a:lnTo>
                    <a:pt x="112599" y="68791"/>
                  </a:lnTo>
                  <a:lnTo>
                    <a:pt x="109662" y="80936"/>
                  </a:lnTo>
                  <a:lnTo>
                    <a:pt x="107195" y="93625"/>
                  </a:lnTo>
                  <a:lnTo>
                    <a:pt x="105256" y="106676"/>
                  </a:lnTo>
                  <a:lnTo>
                    <a:pt x="103847" y="120000"/>
                  </a:lnTo>
                  <a:lnTo>
                    <a:pt x="94684" y="118912"/>
                  </a:lnTo>
                  <a:lnTo>
                    <a:pt x="85697" y="117371"/>
                  </a:lnTo>
                  <a:lnTo>
                    <a:pt x="77063" y="115558"/>
                  </a:lnTo>
                  <a:lnTo>
                    <a:pt x="68722" y="113474"/>
                  </a:lnTo>
                  <a:lnTo>
                    <a:pt x="60734" y="110936"/>
                  </a:lnTo>
                  <a:lnTo>
                    <a:pt x="53157" y="108308"/>
                  </a:lnTo>
                  <a:lnTo>
                    <a:pt x="45873" y="105226"/>
                  </a:lnTo>
                  <a:lnTo>
                    <a:pt x="39060" y="101873"/>
                  </a:lnTo>
                  <a:lnTo>
                    <a:pt x="32657" y="98247"/>
                  </a:lnTo>
                  <a:lnTo>
                    <a:pt x="26784" y="94441"/>
                  </a:lnTo>
                  <a:lnTo>
                    <a:pt x="21439" y="90543"/>
                  </a:lnTo>
                  <a:lnTo>
                    <a:pt x="16505" y="86193"/>
                  </a:lnTo>
                  <a:lnTo>
                    <a:pt x="12276" y="81752"/>
                  </a:lnTo>
                  <a:lnTo>
                    <a:pt x="8516" y="77129"/>
                  </a:lnTo>
                  <a:lnTo>
                    <a:pt x="5403" y="72416"/>
                  </a:lnTo>
                  <a:lnTo>
                    <a:pt x="2995" y="67432"/>
                  </a:lnTo>
                  <a:lnTo>
                    <a:pt x="1174" y="62356"/>
                  </a:lnTo>
                  <a:lnTo>
                    <a:pt x="0" y="57099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Shape 259"/>
            <p:cNvSpPr/>
            <p:nvPr/>
          </p:nvSpPr>
          <p:spPr>
            <a:xfrm>
              <a:off x="-201613" y="4310062"/>
              <a:ext cx="1522500" cy="1062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5" y="0"/>
                  </a:moveTo>
                  <a:lnTo>
                    <a:pt x="4191" y="4756"/>
                  </a:lnTo>
                  <a:lnTo>
                    <a:pt x="9071" y="9244"/>
                  </a:lnTo>
                  <a:lnTo>
                    <a:pt x="14577" y="13732"/>
                  </a:lnTo>
                  <a:lnTo>
                    <a:pt x="20709" y="17771"/>
                  </a:lnTo>
                  <a:lnTo>
                    <a:pt x="27403" y="21720"/>
                  </a:lnTo>
                  <a:lnTo>
                    <a:pt x="34661" y="25310"/>
                  </a:lnTo>
                  <a:lnTo>
                    <a:pt x="42544" y="28721"/>
                  </a:lnTo>
                  <a:lnTo>
                    <a:pt x="50928" y="31772"/>
                  </a:lnTo>
                  <a:lnTo>
                    <a:pt x="59687" y="34554"/>
                  </a:lnTo>
                  <a:lnTo>
                    <a:pt x="68884" y="37247"/>
                  </a:lnTo>
                  <a:lnTo>
                    <a:pt x="78581" y="39311"/>
                  </a:lnTo>
                  <a:lnTo>
                    <a:pt x="88717" y="41286"/>
                  </a:lnTo>
                  <a:lnTo>
                    <a:pt x="99040" y="42722"/>
                  </a:lnTo>
                  <a:lnTo>
                    <a:pt x="109739" y="43889"/>
                  </a:lnTo>
                  <a:lnTo>
                    <a:pt x="109739" y="44068"/>
                  </a:lnTo>
                  <a:lnTo>
                    <a:pt x="110052" y="57262"/>
                  </a:lnTo>
                  <a:lnTo>
                    <a:pt x="110865" y="70545"/>
                  </a:lnTo>
                  <a:lnTo>
                    <a:pt x="112367" y="83201"/>
                  </a:lnTo>
                  <a:lnTo>
                    <a:pt x="114431" y="95766"/>
                  </a:lnTo>
                  <a:lnTo>
                    <a:pt x="116934" y="108062"/>
                  </a:lnTo>
                  <a:lnTo>
                    <a:pt x="120000" y="120000"/>
                  </a:lnTo>
                  <a:lnTo>
                    <a:pt x="109614" y="119192"/>
                  </a:lnTo>
                  <a:lnTo>
                    <a:pt x="99603" y="117845"/>
                  </a:lnTo>
                  <a:lnTo>
                    <a:pt x="89843" y="116230"/>
                  </a:lnTo>
                  <a:lnTo>
                    <a:pt x="80396" y="114255"/>
                  </a:lnTo>
                  <a:lnTo>
                    <a:pt x="71386" y="112011"/>
                  </a:lnTo>
                  <a:lnTo>
                    <a:pt x="62752" y="109319"/>
                  </a:lnTo>
                  <a:lnTo>
                    <a:pt x="54494" y="106447"/>
                  </a:lnTo>
                  <a:lnTo>
                    <a:pt x="46736" y="103126"/>
                  </a:lnTo>
                  <a:lnTo>
                    <a:pt x="39478" y="99715"/>
                  </a:lnTo>
                  <a:lnTo>
                    <a:pt x="32721" y="95946"/>
                  </a:lnTo>
                  <a:lnTo>
                    <a:pt x="26590" y="91907"/>
                  </a:lnTo>
                  <a:lnTo>
                    <a:pt x="20896" y="87688"/>
                  </a:lnTo>
                  <a:lnTo>
                    <a:pt x="16016" y="83201"/>
                  </a:lnTo>
                  <a:lnTo>
                    <a:pt x="11574" y="78534"/>
                  </a:lnTo>
                  <a:lnTo>
                    <a:pt x="7945" y="73597"/>
                  </a:lnTo>
                  <a:lnTo>
                    <a:pt x="5005" y="68750"/>
                  </a:lnTo>
                  <a:lnTo>
                    <a:pt x="2815" y="63455"/>
                  </a:lnTo>
                  <a:lnTo>
                    <a:pt x="1376" y="58249"/>
                  </a:lnTo>
                  <a:lnTo>
                    <a:pt x="688" y="52864"/>
                  </a:lnTo>
                  <a:lnTo>
                    <a:pt x="312" y="53223"/>
                  </a:lnTo>
                  <a:lnTo>
                    <a:pt x="0" y="53672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Shape 260"/>
            <p:cNvSpPr/>
            <p:nvPr/>
          </p:nvSpPr>
          <p:spPr>
            <a:xfrm>
              <a:off x="-201613" y="5187950"/>
              <a:ext cx="2236800" cy="1059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2683" y="4681"/>
                  </a:lnTo>
                  <a:lnTo>
                    <a:pt x="5793" y="9272"/>
                  </a:lnTo>
                  <a:lnTo>
                    <a:pt x="9371" y="13683"/>
                  </a:lnTo>
                  <a:lnTo>
                    <a:pt x="13375" y="18004"/>
                  </a:lnTo>
                  <a:lnTo>
                    <a:pt x="17806" y="21875"/>
                  </a:lnTo>
                  <a:lnTo>
                    <a:pt x="22662" y="25656"/>
                  </a:lnTo>
                  <a:lnTo>
                    <a:pt x="27859" y="29077"/>
                  </a:lnTo>
                  <a:lnTo>
                    <a:pt x="33354" y="32408"/>
                  </a:lnTo>
                  <a:lnTo>
                    <a:pt x="39233" y="35198"/>
                  </a:lnTo>
                  <a:lnTo>
                    <a:pt x="45452" y="37809"/>
                  </a:lnTo>
                  <a:lnTo>
                    <a:pt x="51884" y="40240"/>
                  </a:lnTo>
                  <a:lnTo>
                    <a:pt x="58615" y="42220"/>
                  </a:lnTo>
                  <a:lnTo>
                    <a:pt x="65601" y="43660"/>
                  </a:lnTo>
                  <a:lnTo>
                    <a:pt x="72800" y="45011"/>
                  </a:lnTo>
                  <a:lnTo>
                    <a:pt x="80127" y="45821"/>
                  </a:lnTo>
                  <a:lnTo>
                    <a:pt x="87667" y="46271"/>
                  </a:lnTo>
                  <a:lnTo>
                    <a:pt x="90820" y="56984"/>
                  </a:lnTo>
                  <a:lnTo>
                    <a:pt x="94142" y="66976"/>
                  </a:lnTo>
                  <a:lnTo>
                    <a:pt x="97891" y="76609"/>
                  </a:lnTo>
                  <a:lnTo>
                    <a:pt x="101810" y="85791"/>
                  </a:lnTo>
                  <a:lnTo>
                    <a:pt x="105985" y="94433"/>
                  </a:lnTo>
                  <a:lnTo>
                    <a:pt x="110500" y="102445"/>
                  </a:lnTo>
                  <a:lnTo>
                    <a:pt x="115143" y="110007"/>
                  </a:lnTo>
                  <a:lnTo>
                    <a:pt x="120000" y="116849"/>
                  </a:lnTo>
                  <a:lnTo>
                    <a:pt x="113354" y="118199"/>
                  </a:lnTo>
                  <a:lnTo>
                    <a:pt x="106453" y="119189"/>
                  </a:lnTo>
                  <a:lnTo>
                    <a:pt x="99339" y="119819"/>
                  </a:lnTo>
                  <a:lnTo>
                    <a:pt x="92140" y="120000"/>
                  </a:lnTo>
                  <a:lnTo>
                    <a:pt x="84941" y="119819"/>
                  </a:lnTo>
                  <a:lnTo>
                    <a:pt x="77912" y="119189"/>
                  </a:lnTo>
                  <a:lnTo>
                    <a:pt x="71011" y="118199"/>
                  </a:lnTo>
                  <a:lnTo>
                    <a:pt x="64323" y="116849"/>
                  </a:lnTo>
                  <a:lnTo>
                    <a:pt x="57848" y="115048"/>
                  </a:lnTo>
                  <a:lnTo>
                    <a:pt x="51629" y="112978"/>
                  </a:lnTo>
                  <a:lnTo>
                    <a:pt x="45623" y="110457"/>
                  </a:lnTo>
                  <a:lnTo>
                    <a:pt x="39872" y="107846"/>
                  </a:lnTo>
                  <a:lnTo>
                    <a:pt x="34462" y="104786"/>
                  </a:lnTo>
                  <a:lnTo>
                    <a:pt x="29435" y="101455"/>
                  </a:lnTo>
                  <a:lnTo>
                    <a:pt x="24621" y="97854"/>
                  </a:lnTo>
                  <a:lnTo>
                    <a:pt x="20191" y="94073"/>
                  </a:lnTo>
                  <a:lnTo>
                    <a:pt x="16187" y="90022"/>
                  </a:lnTo>
                  <a:lnTo>
                    <a:pt x="12523" y="85791"/>
                  </a:lnTo>
                  <a:lnTo>
                    <a:pt x="9371" y="81200"/>
                  </a:lnTo>
                  <a:lnTo>
                    <a:pt x="6560" y="76609"/>
                  </a:lnTo>
                  <a:lnTo>
                    <a:pt x="4259" y="71657"/>
                  </a:lnTo>
                  <a:lnTo>
                    <a:pt x="2385" y="66616"/>
                  </a:lnTo>
                  <a:lnTo>
                    <a:pt x="1064" y="61575"/>
                  </a:lnTo>
                  <a:lnTo>
                    <a:pt x="212" y="56084"/>
                  </a:lnTo>
                  <a:lnTo>
                    <a:pt x="0" y="506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Shape 261"/>
            <p:cNvSpPr/>
            <p:nvPr/>
          </p:nvSpPr>
          <p:spPr>
            <a:xfrm>
              <a:off x="-204788" y="1498600"/>
              <a:ext cx="3440100" cy="12192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0"/>
                  </a:moveTo>
                  <a:lnTo>
                    <a:pt x="64679" y="156"/>
                  </a:lnTo>
                  <a:lnTo>
                    <a:pt x="69275" y="702"/>
                  </a:lnTo>
                  <a:lnTo>
                    <a:pt x="73733" y="1561"/>
                  </a:lnTo>
                  <a:lnTo>
                    <a:pt x="78107" y="2654"/>
                  </a:lnTo>
                  <a:lnTo>
                    <a:pt x="82288" y="4216"/>
                  </a:lnTo>
                  <a:lnTo>
                    <a:pt x="86386" y="6089"/>
                  </a:lnTo>
                  <a:lnTo>
                    <a:pt x="90290" y="8041"/>
                  </a:lnTo>
                  <a:lnTo>
                    <a:pt x="93973" y="10461"/>
                  </a:lnTo>
                  <a:lnTo>
                    <a:pt x="97489" y="13038"/>
                  </a:lnTo>
                  <a:lnTo>
                    <a:pt x="100812" y="16005"/>
                  </a:lnTo>
                  <a:lnTo>
                    <a:pt x="103940" y="19128"/>
                  </a:lnTo>
                  <a:lnTo>
                    <a:pt x="106820" y="22407"/>
                  </a:lnTo>
                  <a:lnTo>
                    <a:pt x="109423" y="25998"/>
                  </a:lnTo>
                  <a:lnTo>
                    <a:pt x="111804" y="29668"/>
                  </a:lnTo>
                  <a:lnTo>
                    <a:pt x="113908" y="33493"/>
                  </a:lnTo>
                  <a:lnTo>
                    <a:pt x="115708" y="37631"/>
                  </a:lnTo>
                  <a:lnTo>
                    <a:pt x="117231" y="41847"/>
                  </a:lnTo>
                  <a:lnTo>
                    <a:pt x="118394" y="46141"/>
                  </a:lnTo>
                  <a:lnTo>
                    <a:pt x="119280" y="50670"/>
                  </a:lnTo>
                  <a:lnTo>
                    <a:pt x="119806" y="55198"/>
                  </a:lnTo>
                  <a:lnTo>
                    <a:pt x="120000" y="59882"/>
                  </a:lnTo>
                  <a:lnTo>
                    <a:pt x="119806" y="64567"/>
                  </a:lnTo>
                  <a:lnTo>
                    <a:pt x="119280" y="69251"/>
                  </a:lnTo>
                  <a:lnTo>
                    <a:pt x="118394" y="73702"/>
                  </a:lnTo>
                  <a:lnTo>
                    <a:pt x="117231" y="78074"/>
                  </a:lnTo>
                  <a:lnTo>
                    <a:pt x="115708" y="82212"/>
                  </a:lnTo>
                  <a:lnTo>
                    <a:pt x="113908" y="86350"/>
                  </a:lnTo>
                  <a:lnTo>
                    <a:pt x="111804" y="90175"/>
                  </a:lnTo>
                  <a:lnTo>
                    <a:pt x="109423" y="94001"/>
                  </a:lnTo>
                  <a:lnTo>
                    <a:pt x="106820" y="97436"/>
                  </a:lnTo>
                  <a:lnTo>
                    <a:pt x="103940" y="100793"/>
                  </a:lnTo>
                  <a:lnTo>
                    <a:pt x="100812" y="103916"/>
                  </a:lnTo>
                  <a:lnTo>
                    <a:pt x="97489" y="106805"/>
                  </a:lnTo>
                  <a:lnTo>
                    <a:pt x="93973" y="109303"/>
                  </a:lnTo>
                  <a:lnTo>
                    <a:pt x="90290" y="111724"/>
                  </a:lnTo>
                  <a:lnTo>
                    <a:pt x="86386" y="113832"/>
                  </a:lnTo>
                  <a:lnTo>
                    <a:pt x="82288" y="115705"/>
                  </a:lnTo>
                  <a:lnTo>
                    <a:pt x="78107" y="117111"/>
                  </a:lnTo>
                  <a:lnTo>
                    <a:pt x="73733" y="118438"/>
                  </a:lnTo>
                  <a:lnTo>
                    <a:pt x="69275" y="119297"/>
                  </a:lnTo>
                  <a:lnTo>
                    <a:pt x="64679" y="119687"/>
                  </a:lnTo>
                  <a:lnTo>
                    <a:pt x="60000" y="120000"/>
                  </a:lnTo>
                  <a:lnTo>
                    <a:pt x="55320" y="119687"/>
                  </a:lnTo>
                  <a:lnTo>
                    <a:pt x="50752" y="119297"/>
                  </a:lnTo>
                  <a:lnTo>
                    <a:pt x="46266" y="118438"/>
                  </a:lnTo>
                  <a:lnTo>
                    <a:pt x="41892" y="117111"/>
                  </a:lnTo>
                  <a:lnTo>
                    <a:pt x="37711" y="115705"/>
                  </a:lnTo>
                  <a:lnTo>
                    <a:pt x="33640" y="113832"/>
                  </a:lnTo>
                  <a:lnTo>
                    <a:pt x="29764" y="111724"/>
                  </a:lnTo>
                  <a:lnTo>
                    <a:pt x="26026" y="109303"/>
                  </a:lnTo>
                  <a:lnTo>
                    <a:pt x="22510" y="106805"/>
                  </a:lnTo>
                  <a:lnTo>
                    <a:pt x="19187" y="103916"/>
                  </a:lnTo>
                  <a:lnTo>
                    <a:pt x="16059" y="100793"/>
                  </a:lnTo>
                  <a:lnTo>
                    <a:pt x="13179" y="97436"/>
                  </a:lnTo>
                  <a:lnTo>
                    <a:pt x="10576" y="94001"/>
                  </a:lnTo>
                  <a:lnTo>
                    <a:pt x="8195" y="90175"/>
                  </a:lnTo>
                  <a:lnTo>
                    <a:pt x="6146" y="86350"/>
                  </a:lnTo>
                  <a:lnTo>
                    <a:pt x="4347" y="82212"/>
                  </a:lnTo>
                  <a:lnTo>
                    <a:pt x="2824" y="78074"/>
                  </a:lnTo>
                  <a:lnTo>
                    <a:pt x="1605" y="73702"/>
                  </a:lnTo>
                  <a:lnTo>
                    <a:pt x="747" y="69251"/>
                  </a:lnTo>
                  <a:lnTo>
                    <a:pt x="193" y="64567"/>
                  </a:lnTo>
                  <a:lnTo>
                    <a:pt x="0" y="59882"/>
                  </a:lnTo>
                  <a:lnTo>
                    <a:pt x="193" y="55198"/>
                  </a:lnTo>
                  <a:lnTo>
                    <a:pt x="747" y="50670"/>
                  </a:lnTo>
                  <a:lnTo>
                    <a:pt x="1605" y="46141"/>
                  </a:lnTo>
                  <a:lnTo>
                    <a:pt x="2824" y="41847"/>
                  </a:lnTo>
                  <a:lnTo>
                    <a:pt x="4347" y="37631"/>
                  </a:lnTo>
                  <a:lnTo>
                    <a:pt x="6146" y="33493"/>
                  </a:lnTo>
                  <a:lnTo>
                    <a:pt x="8195" y="29668"/>
                  </a:lnTo>
                  <a:lnTo>
                    <a:pt x="10576" y="25998"/>
                  </a:lnTo>
                  <a:lnTo>
                    <a:pt x="13179" y="22407"/>
                  </a:lnTo>
                  <a:lnTo>
                    <a:pt x="16059" y="19128"/>
                  </a:lnTo>
                  <a:lnTo>
                    <a:pt x="19187" y="16005"/>
                  </a:lnTo>
                  <a:lnTo>
                    <a:pt x="22510" y="13038"/>
                  </a:lnTo>
                  <a:lnTo>
                    <a:pt x="26026" y="10461"/>
                  </a:lnTo>
                  <a:lnTo>
                    <a:pt x="29764" y="8041"/>
                  </a:lnTo>
                  <a:lnTo>
                    <a:pt x="33640" y="6089"/>
                  </a:lnTo>
                  <a:lnTo>
                    <a:pt x="37711" y="4216"/>
                  </a:lnTo>
                  <a:lnTo>
                    <a:pt x="41892" y="2654"/>
                  </a:lnTo>
                  <a:lnTo>
                    <a:pt x="46266" y="1561"/>
                  </a:lnTo>
                  <a:lnTo>
                    <a:pt x="50752" y="702"/>
                  </a:lnTo>
                  <a:lnTo>
                    <a:pt x="55320" y="156"/>
                  </a:lnTo>
                  <a:lnTo>
                    <a:pt x="60000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Shape 262"/>
            <p:cNvSpPr/>
            <p:nvPr/>
          </p:nvSpPr>
          <p:spPr>
            <a:xfrm>
              <a:off x="1430337" y="3148013"/>
              <a:ext cx="3098700" cy="3102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984" y="18709"/>
                  </a:moveTo>
                  <a:lnTo>
                    <a:pt x="58755" y="18832"/>
                  </a:lnTo>
                  <a:lnTo>
                    <a:pt x="57587" y="19201"/>
                  </a:lnTo>
                  <a:lnTo>
                    <a:pt x="56573" y="19877"/>
                  </a:lnTo>
                  <a:lnTo>
                    <a:pt x="55743" y="20706"/>
                  </a:lnTo>
                  <a:lnTo>
                    <a:pt x="55067" y="21720"/>
                  </a:lnTo>
                  <a:lnTo>
                    <a:pt x="54668" y="22887"/>
                  </a:lnTo>
                  <a:lnTo>
                    <a:pt x="54514" y="24178"/>
                  </a:lnTo>
                  <a:lnTo>
                    <a:pt x="54514" y="27926"/>
                  </a:lnTo>
                  <a:lnTo>
                    <a:pt x="52209" y="28817"/>
                  </a:lnTo>
                  <a:lnTo>
                    <a:pt x="50058" y="29953"/>
                  </a:lnTo>
                  <a:lnTo>
                    <a:pt x="48092" y="31336"/>
                  </a:lnTo>
                  <a:lnTo>
                    <a:pt x="46309" y="32964"/>
                  </a:lnTo>
                  <a:lnTo>
                    <a:pt x="44742" y="34746"/>
                  </a:lnTo>
                  <a:lnTo>
                    <a:pt x="43390" y="36743"/>
                  </a:lnTo>
                  <a:lnTo>
                    <a:pt x="42345" y="38986"/>
                  </a:lnTo>
                  <a:lnTo>
                    <a:pt x="41485" y="41290"/>
                  </a:lnTo>
                  <a:lnTo>
                    <a:pt x="41055" y="43748"/>
                  </a:lnTo>
                  <a:lnTo>
                    <a:pt x="40870" y="46298"/>
                  </a:lnTo>
                  <a:lnTo>
                    <a:pt x="41055" y="48878"/>
                  </a:lnTo>
                  <a:lnTo>
                    <a:pt x="41546" y="51397"/>
                  </a:lnTo>
                  <a:lnTo>
                    <a:pt x="42407" y="53732"/>
                  </a:lnTo>
                  <a:lnTo>
                    <a:pt x="43451" y="55975"/>
                  </a:lnTo>
                  <a:lnTo>
                    <a:pt x="44865" y="58003"/>
                  </a:lnTo>
                  <a:lnTo>
                    <a:pt x="46463" y="59846"/>
                  </a:lnTo>
                  <a:lnTo>
                    <a:pt x="48307" y="61443"/>
                  </a:lnTo>
                  <a:lnTo>
                    <a:pt x="50335" y="62857"/>
                  </a:lnTo>
                  <a:lnTo>
                    <a:pt x="52548" y="63963"/>
                  </a:lnTo>
                  <a:lnTo>
                    <a:pt x="54914" y="64761"/>
                  </a:lnTo>
                  <a:lnTo>
                    <a:pt x="57434" y="65253"/>
                  </a:lnTo>
                  <a:lnTo>
                    <a:pt x="59984" y="65468"/>
                  </a:lnTo>
                  <a:lnTo>
                    <a:pt x="61674" y="65652"/>
                  </a:lnTo>
                  <a:lnTo>
                    <a:pt x="63180" y="66082"/>
                  </a:lnTo>
                  <a:lnTo>
                    <a:pt x="64563" y="66881"/>
                  </a:lnTo>
                  <a:lnTo>
                    <a:pt x="65792" y="67895"/>
                  </a:lnTo>
                  <a:lnTo>
                    <a:pt x="66745" y="69124"/>
                  </a:lnTo>
                  <a:lnTo>
                    <a:pt x="67544" y="70506"/>
                  </a:lnTo>
                  <a:lnTo>
                    <a:pt x="68035" y="72012"/>
                  </a:lnTo>
                  <a:lnTo>
                    <a:pt x="68189" y="73701"/>
                  </a:lnTo>
                  <a:lnTo>
                    <a:pt x="68035" y="75268"/>
                  </a:lnTo>
                  <a:lnTo>
                    <a:pt x="67574" y="76712"/>
                  </a:lnTo>
                  <a:lnTo>
                    <a:pt x="66868" y="78095"/>
                  </a:lnTo>
                  <a:lnTo>
                    <a:pt x="65976" y="79293"/>
                  </a:lnTo>
                  <a:lnTo>
                    <a:pt x="64839" y="80276"/>
                  </a:lnTo>
                  <a:lnTo>
                    <a:pt x="63580" y="81075"/>
                  </a:lnTo>
                  <a:lnTo>
                    <a:pt x="62104" y="81566"/>
                  </a:lnTo>
                  <a:lnTo>
                    <a:pt x="60537" y="81843"/>
                  </a:lnTo>
                  <a:lnTo>
                    <a:pt x="60322" y="81843"/>
                  </a:lnTo>
                  <a:lnTo>
                    <a:pt x="59769" y="81781"/>
                  </a:lnTo>
                  <a:lnTo>
                    <a:pt x="59032" y="81628"/>
                  </a:lnTo>
                  <a:lnTo>
                    <a:pt x="58079" y="81443"/>
                  </a:lnTo>
                  <a:lnTo>
                    <a:pt x="57096" y="81136"/>
                  </a:lnTo>
                  <a:lnTo>
                    <a:pt x="56020" y="80675"/>
                  </a:lnTo>
                  <a:lnTo>
                    <a:pt x="54975" y="80061"/>
                  </a:lnTo>
                  <a:lnTo>
                    <a:pt x="54023" y="79293"/>
                  </a:lnTo>
                  <a:lnTo>
                    <a:pt x="53008" y="78556"/>
                  </a:lnTo>
                  <a:lnTo>
                    <a:pt x="51902" y="78003"/>
                  </a:lnTo>
                  <a:lnTo>
                    <a:pt x="50704" y="77726"/>
                  </a:lnTo>
                  <a:lnTo>
                    <a:pt x="49536" y="77665"/>
                  </a:lnTo>
                  <a:lnTo>
                    <a:pt x="48368" y="77880"/>
                  </a:lnTo>
                  <a:lnTo>
                    <a:pt x="47262" y="78341"/>
                  </a:lnTo>
                  <a:lnTo>
                    <a:pt x="46248" y="79047"/>
                  </a:lnTo>
                  <a:lnTo>
                    <a:pt x="45480" y="80061"/>
                  </a:lnTo>
                  <a:lnTo>
                    <a:pt x="44896" y="81136"/>
                  </a:lnTo>
                  <a:lnTo>
                    <a:pt x="44619" y="82304"/>
                  </a:lnTo>
                  <a:lnTo>
                    <a:pt x="44558" y="83471"/>
                  </a:lnTo>
                  <a:lnTo>
                    <a:pt x="44804" y="84639"/>
                  </a:lnTo>
                  <a:lnTo>
                    <a:pt x="45295" y="85806"/>
                  </a:lnTo>
                  <a:lnTo>
                    <a:pt x="46033" y="86820"/>
                  </a:lnTo>
                  <a:lnTo>
                    <a:pt x="47539" y="88233"/>
                  </a:lnTo>
                  <a:lnTo>
                    <a:pt x="49106" y="89462"/>
                  </a:lnTo>
                  <a:lnTo>
                    <a:pt x="50827" y="90445"/>
                  </a:lnTo>
                  <a:lnTo>
                    <a:pt x="52609" y="91336"/>
                  </a:lnTo>
                  <a:lnTo>
                    <a:pt x="54514" y="92012"/>
                  </a:lnTo>
                  <a:lnTo>
                    <a:pt x="54514" y="95821"/>
                  </a:lnTo>
                  <a:lnTo>
                    <a:pt x="54668" y="97112"/>
                  </a:lnTo>
                  <a:lnTo>
                    <a:pt x="55067" y="98218"/>
                  </a:lnTo>
                  <a:lnTo>
                    <a:pt x="55743" y="99231"/>
                  </a:lnTo>
                  <a:lnTo>
                    <a:pt x="56573" y="100122"/>
                  </a:lnTo>
                  <a:lnTo>
                    <a:pt x="57587" y="100737"/>
                  </a:lnTo>
                  <a:lnTo>
                    <a:pt x="58755" y="101136"/>
                  </a:lnTo>
                  <a:lnTo>
                    <a:pt x="59984" y="101290"/>
                  </a:lnTo>
                  <a:lnTo>
                    <a:pt x="61275" y="101136"/>
                  </a:lnTo>
                  <a:lnTo>
                    <a:pt x="62381" y="100737"/>
                  </a:lnTo>
                  <a:lnTo>
                    <a:pt x="63457" y="100122"/>
                  </a:lnTo>
                  <a:lnTo>
                    <a:pt x="64286" y="99231"/>
                  </a:lnTo>
                  <a:lnTo>
                    <a:pt x="64901" y="98218"/>
                  </a:lnTo>
                  <a:lnTo>
                    <a:pt x="65362" y="97112"/>
                  </a:lnTo>
                  <a:lnTo>
                    <a:pt x="65454" y="95821"/>
                  </a:lnTo>
                  <a:lnTo>
                    <a:pt x="65454" y="92012"/>
                  </a:lnTo>
                  <a:lnTo>
                    <a:pt x="67759" y="91182"/>
                  </a:lnTo>
                  <a:lnTo>
                    <a:pt x="69941" y="90076"/>
                  </a:lnTo>
                  <a:lnTo>
                    <a:pt x="71877" y="88663"/>
                  </a:lnTo>
                  <a:lnTo>
                    <a:pt x="73690" y="87035"/>
                  </a:lnTo>
                  <a:lnTo>
                    <a:pt x="75226" y="85192"/>
                  </a:lnTo>
                  <a:lnTo>
                    <a:pt x="76578" y="83195"/>
                  </a:lnTo>
                  <a:lnTo>
                    <a:pt x="77685" y="81013"/>
                  </a:lnTo>
                  <a:lnTo>
                    <a:pt x="78483" y="78678"/>
                  </a:lnTo>
                  <a:lnTo>
                    <a:pt x="78975" y="76221"/>
                  </a:lnTo>
                  <a:lnTo>
                    <a:pt x="79160" y="73701"/>
                  </a:lnTo>
                  <a:lnTo>
                    <a:pt x="78975" y="71059"/>
                  </a:lnTo>
                  <a:lnTo>
                    <a:pt x="78422" y="68602"/>
                  </a:lnTo>
                  <a:lnTo>
                    <a:pt x="77654" y="66205"/>
                  </a:lnTo>
                  <a:lnTo>
                    <a:pt x="76517" y="64024"/>
                  </a:lnTo>
                  <a:lnTo>
                    <a:pt x="75134" y="61966"/>
                  </a:lnTo>
                  <a:lnTo>
                    <a:pt x="73505" y="60184"/>
                  </a:lnTo>
                  <a:lnTo>
                    <a:pt x="71661" y="58556"/>
                  </a:lnTo>
                  <a:lnTo>
                    <a:pt x="69664" y="57142"/>
                  </a:lnTo>
                  <a:lnTo>
                    <a:pt x="67421" y="56036"/>
                  </a:lnTo>
                  <a:lnTo>
                    <a:pt x="65085" y="55207"/>
                  </a:lnTo>
                  <a:lnTo>
                    <a:pt x="62627" y="54685"/>
                  </a:lnTo>
                  <a:lnTo>
                    <a:pt x="59984" y="54531"/>
                  </a:lnTo>
                  <a:lnTo>
                    <a:pt x="58355" y="54347"/>
                  </a:lnTo>
                  <a:lnTo>
                    <a:pt x="56819" y="53855"/>
                  </a:lnTo>
                  <a:lnTo>
                    <a:pt x="55405" y="53118"/>
                  </a:lnTo>
                  <a:lnTo>
                    <a:pt x="54238" y="52135"/>
                  </a:lnTo>
                  <a:lnTo>
                    <a:pt x="53224" y="50906"/>
                  </a:lnTo>
                  <a:lnTo>
                    <a:pt x="52455" y="49493"/>
                  </a:lnTo>
                  <a:lnTo>
                    <a:pt x="51994" y="47926"/>
                  </a:lnTo>
                  <a:lnTo>
                    <a:pt x="51841" y="46298"/>
                  </a:lnTo>
                  <a:lnTo>
                    <a:pt x="51933" y="44761"/>
                  </a:lnTo>
                  <a:lnTo>
                    <a:pt x="52394" y="43225"/>
                  </a:lnTo>
                  <a:lnTo>
                    <a:pt x="53131" y="41904"/>
                  </a:lnTo>
                  <a:lnTo>
                    <a:pt x="54023" y="40737"/>
                  </a:lnTo>
                  <a:lnTo>
                    <a:pt x="55190" y="39723"/>
                  </a:lnTo>
                  <a:lnTo>
                    <a:pt x="56481" y="38924"/>
                  </a:lnTo>
                  <a:lnTo>
                    <a:pt x="57864" y="38371"/>
                  </a:lnTo>
                  <a:lnTo>
                    <a:pt x="59431" y="38156"/>
                  </a:lnTo>
                  <a:lnTo>
                    <a:pt x="59646" y="38156"/>
                  </a:lnTo>
                  <a:lnTo>
                    <a:pt x="60107" y="38156"/>
                  </a:lnTo>
                  <a:lnTo>
                    <a:pt x="60783" y="38218"/>
                  </a:lnTo>
                  <a:lnTo>
                    <a:pt x="61613" y="38371"/>
                  </a:lnTo>
                  <a:lnTo>
                    <a:pt x="62504" y="38586"/>
                  </a:lnTo>
                  <a:lnTo>
                    <a:pt x="63457" y="38894"/>
                  </a:lnTo>
                  <a:lnTo>
                    <a:pt x="64409" y="39324"/>
                  </a:lnTo>
                  <a:lnTo>
                    <a:pt x="65239" y="39938"/>
                  </a:lnTo>
                  <a:lnTo>
                    <a:pt x="66038" y="40675"/>
                  </a:lnTo>
                  <a:lnTo>
                    <a:pt x="66806" y="41443"/>
                  </a:lnTo>
                  <a:lnTo>
                    <a:pt x="67697" y="41996"/>
                  </a:lnTo>
                  <a:lnTo>
                    <a:pt x="68711" y="42334"/>
                  </a:lnTo>
                  <a:lnTo>
                    <a:pt x="69756" y="42457"/>
                  </a:lnTo>
                  <a:lnTo>
                    <a:pt x="70832" y="42334"/>
                  </a:lnTo>
                  <a:lnTo>
                    <a:pt x="71846" y="42058"/>
                  </a:lnTo>
                  <a:lnTo>
                    <a:pt x="72829" y="41566"/>
                  </a:lnTo>
                  <a:lnTo>
                    <a:pt x="73720" y="40890"/>
                  </a:lnTo>
                  <a:lnTo>
                    <a:pt x="74519" y="39938"/>
                  </a:lnTo>
                  <a:lnTo>
                    <a:pt x="75072" y="38894"/>
                  </a:lnTo>
                  <a:lnTo>
                    <a:pt x="75411" y="37695"/>
                  </a:lnTo>
                  <a:lnTo>
                    <a:pt x="75411" y="36466"/>
                  </a:lnTo>
                  <a:lnTo>
                    <a:pt x="75195" y="35299"/>
                  </a:lnTo>
                  <a:lnTo>
                    <a:pt x="74673" y="34193"/>
                  </a:lnTo>
                  <a:lnTo>
                    <a:pt x="73966" y="33179"/>
                  </a:lnTo>
                  <a:lnTo>
                    <a:pt x="72491" y="31797"/>
                  </a:lnTo>
                  <a:lnTo>
                    <a:pt x="70893" y="30568"/>
                  </a:lnTo>
                  <a:lnTo>
                    <a:pt x="69142" y="29493"/>
                  </a:lnTo>
                  <a:lnTo>
                    <a:pt x="67359" y="28663"/>
                  </a:lnTo>
                  <a:lnTo>
                    <a:pt x="65454" y="27926"/>
                  </a:lnTo>
                  <a:lnTo>
                    <a:pt x="65454" y="24178"/>
                  </a:lnTo>
                  <a:lnTo>
                    <a:pt x="65362" y="22887"/>
                  </a:lnTo>
                  <a:lnTo>
                    <a:pt x="64901" y="21720"/>
                  </a:lnTo>
                  <a:lnTo>
                    <a:pt x="64286" y="20706"/>
                  </a:lnTo>
                  <a:lnTo>
                    <a:pt x="63457" y="19877"/>
                  </a:lnTo>
                  <a:lnTo>
                    <a:pt x="62381" y="19201"/>
                  </a:lnTo>
                  <a:lnTo>
                    <a:pt x="61275" y="18832"/>
                  </a:lnTo>
                  <a:lnTo>
                    <a:pt x="59984" y="18709"/>
                  </a:lnTo>
                  <a:close/>
                  <a:moveTo>
                    <a:pt x="59984" y="0"/>
                  </a:moveTo>
                  <a:lnTo>
                    <a:pt x="64471" y="153"/>
                  </a:lnTo>
                  <a:lnTo>
                    <a:pt x="68865" y="675"/>
                  </a:lnTo>
                  <a:lnTo>
                    <a:pt x="73167" y="1443"/>
                  </a:lnTo>
                  <a:lnTo>
                    <a:pt x="77316" y="2519"/>
                  </a:lnTo>
                  <a:lnTo>
                    <a:pt x="81372" y="3901"/>
                  </a:lnTo>
                  <a:lnTo>
                    <a:pt x="85306" y="5591"/>
                  </a:lnTo>
                  <a:lnTo>
                    <a:pt x="89024" y="7465"/>
                  </a:lnTo>
                  <a:lnTo>
                    <a:pt x="92681" y="9646"/>
                  </a:lnTo>
                  <a:lnTo>
                    <a:pt x="96122" y="12073"/>
                  </a:lnTo>
                  <a:lnTo>
                    <a:pt x="99380" y="14685"/>
                  </a:lnTo>
                  <a:lnTo>
                    <a:pt x="102453" y="17542"/>
                  </a:lnTo>
                  <a:lnTo>
                    <a:pt x="105280" y="20614"/>
                  </a:lnTo>
                  <a:lnTo>
                    <a:pt x="107923" y="23840"/>
                  </a:lnTo>
                  <a:lnTo>
                    <a:pt x="110320" y="27311"/>
                  </a:lnTo>
                  <a:lnTo>
                    <a:pt x="112501" y="30875"/>
                  </a:lnTo>
                  <a:lnTo>
                    <a:pt x="114407" y="34685"/>
                  </a:lnTo>
                  <a:lnTo>
                    <a:pt x="116066" y="38586"/>
                  </a:lnTo>
                  <a:lnTo>
                    <a:pt x="117480" y="42611"/>
                  </a:lnTo>
                  <a:lnTo>
                    <a:pt x="118524" y="46820"/>
                  </a:lnTo>
                  <a:lnTo>
                    <a:pt x="119385" y="51121"/>
                  </a:lnTo>
                  <a:lnTo>
                    <a:pt x="119815" y="55483"/>
                  </a:lnTo>
                  <a:lnTo>
                    <a:pt x="120000" y="59938"/>
                  </a:lnTo>
                  <a:lnTo>
                    <a:pt x="119815" y="64485"/>
                  </a:lnTo>
                  <a:lnTo>
                    <a:pt x="119385" y="68817"/>
                  </a:lnTo>
                  <a:lnTo>
                    <a:pt x="118524" y="73118"/>
                  </a:lnTo>
                  <a:lnTo>
                    <a:pt x="117480" y="77327"/>
                  </a:lnTo>
                  <a:lnTo>
                    <a:pt x="116066" y="81351"/>
                  </a:lnTo>
                  <a:lnTo>
                    <a:pt x="114407" y="85253"/>
                  </a:lnTo>
                  <a:lnTo>
                    <a:pt x="112501" y="89062"/>
                  </a:lnTo>
                  <a:lnTo>
                    <a:pt x="110320" y="92626"/>
                  </a:lnTo>
                  <a:lnTo>
                    <a:pt x="107923" y="96098"/>
                  </a:lnTo>
                  <a:lnTo>
                    <a:pt x="105280" y="99324"/>
                  </a:lnTo>
                  <a:lnTo>
                    <a:pt x="102453" y="102427"/>
                  </a:lnTo>
                  <a:lnTo>
                    <a:pt x="99380" y="105253"/>
                  </a:lnTo>
                  <a:lnTo>
                    <a:pt x="96122" y="107895"/>
                  </a:lnTo>
                  <a:lnTo>
                    <a:pt x="92681" y="110353"/>
                  </a:lnTo>
                  <a:lnTo>
                    <a:pt x="89024" y="112473"/>
                  </a:lnTo>
                  <a:lnTo>
                    <a:pt x="85306" y="114439"/>
                  </a:lnTo>
                  <a:lnTo>
                    <a:pt x="81372" y="116036"/>
                  </a:lnTo>
                  <a:lnTo>
                    <a:pt x="77316" y="117450"/>
                  </a:lnTo>
                  <a:lnTo>
                    <a:pt x="73167" y="118556"/>
                  </a:lnTo>
                  <a:lnTo>
                    <a:pt x="68865" y="119354"/>
                  </a:lnTo>
                  <a:lnTo>
                    <a:pt x="64471" y="119846"/>
                  </a:lnTo>
                  <a:lnTo>
                    <a:pt x="59984" y="120000"/>
                  </a:lnTo>
                  <a:lnTo>
                    <a:pt x="55528" y="119846"/>
                  </a:lnTo>
                  <a:lnTo>
                    <a:pt x="51103" y="119354"/>
                  </a:lnTo>
                  <a:lnTo>
                    <a:pt x="46862" y="118556"/>
                  </a:lnTo>
                  <a:lnTo>
                    <a:pt x="42683" y="117450"/>
                  </a:lnTo>
                  <a:lnTo>
                    <a:pt x="38596" y="116098"/>
                  </a:lnTo>
                  <a:lnTo>
                    <a:pt x="34693" y="114439"/>
                  </a:lnTo>
                  <a:lnTo>
                    <a:pt x="30944" y="112534"/>
                  </a:lnTo>
                  <a:lnTo>
                    <a:pt x="27318" y="110353"/>
                  </a:lnTo>
                  <a:lnTo>
                    <a:pt x="23907" y="107956"/>
                  </a:lnTo>
                  <a:lnTo>
                    <a:pt x="20619" y="105253"/>
                  </a:lnTo>
                  <a:lnTo>
                    <a:pt x="17577" y="102427"/>
                  </a:lnTo>
                  <a:lnTo>
                    <a:pt x="14688" y="99385"/>
                  </a:lnTo>
                  <a:lnTo>
                    <a:pt x="12046" y="96098"/>
                  </a:lnTo>
                  <a:lnTo>
                    <a:pt x="9649" y="92688"/>
                  </a:lnTo>
                  <a:lnTo>
                    <a:pt x="7467" y="89062"/>
                  </a:lnTo>
                  <a:lnTo>
                    <a:pt x="5592" y="85314"/>
                  </a:lnTo>
                  <a:lnTo>
                    <a:pt x="3902" y="81413"/>
                  </a:lnTo>
                  <a:lnTo>
                    <a:pt x="2519" y="77327"/>
                  </a:lnTo>
                  <a:lnTo>
                    <a:pt x="1444" y="73179"/>
                  </a:lnTo>
                  <a:lnTo>
                    <a:pt x="676" y="68878"/>
                  </a:lnTo>
                  <a:lnTo>
                    <a:pt x="153" y="64485"/>
                  </a:lnTo>
                  <a:lnTo>
                    <a:pt x="0" y="60000"/>
                  </a:lnTo>
                  <a:lnTo>
                    <a:pt x="153" y="55545"/>
                  </a:lnTo>
                  <a:lnTo>
                    <a:pt x="676" y="51121"/>
                  </a:lnTo>
                  <a:lnTo>
                    <a:pt x="1444" y="46881"/>
                  </a:lnTo>
                  <a:lnTo>
                    <a:pt x="2519" y="42672"/>
                  </a:lnTo>
                  <a:lnTo>
                    <a:pt x="3902" y="38586"/>
                  </a:lnTo>
                  <a:lnTo>
                    <a:pt x="5592" y="34685"/>
                  </a:lnTo>
                  <a:lnTo>
                    <a:pt x="7467" y="30937"/>
                  </a:lnTo>
                  <a:lnTo>
                    <a:pt x="9649" y="27311"/>
                  </a:lnTo>
                  <a:lnTo>
                    <a:pt x="12046" y="23901"/>
                  </a:lnTo>
                  <a:lnTo>
                    <a:pt x="14688" y="20614"/>
                  </a:lnTo>
                  <a:lnTo>
                    <a:pt x="17577" y="17603"/>
                  </a:lnTo>
                  <a:lnTo>
                    <a:pt x="20619" y="14685"/>
                  </a:lnTo>
                  <a:lnTo>
                    <a:pt x="23907" y="12073"/>
                  </a:lnTo>
                  <a:lnTo>
                    <a:pt x="27318" y="9646"/>
                  </a:lnTo>
                  <a:lnTo>
                    <a:pt x="30944" y="7465"/>
                  </a:lnTo>
                  <a:lnTo>
                    <a:pt x="34693" y="5591"/>
                  </a:lnTo>
                  <a:lnTo>
                    <a:pt x="38596" y="3901"/>
                  </a:lnTo>
                  <a:lnTo>
                    <a:pt x="42683" y="2519"/>
                  </a:lnTo>
                  <a:lnTo>
                    <a:pt x="46862" y="1443"/>
                  </a:lnTo>
                  <a:lnTo>
                    <a:pt x="51103" y="675"/>
                  </a:lnTo>
                  <a:lnTo>
                    <a:pt x="55528" y="153"/>
                  </a:lnTo>
                  <a:lnTo>
                    <a:pt x="59984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3" name="Shape 263"/>
          <p:cNvSpPr/>
          <p:nvPr/>
        </p:nvSpPr>
        <p:spPr>
          <a:xfrm>
            <a:off x="1231424" y="2548849"/>
            <a:ext cx="229800" cy="198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51673"/>
                </a:moveTo>
                <a:lnTo>
                  <a:pt x="120000" y="120000"/>
                </a:lnTo>
                <a:lnTo>
                  <a:pt x="0" y="120000"/>
                </a:lnTo>
                <a:lnTo>
                  <a:pt x="0" y="52529"/>
                </a:lnTo>
                <a:lnTo>
                  <a:pt x="1089" y="53942"/>
                </a:lnTo>
                <a:lnTo>
                  <a:pt x="2348" y="55269"/>
                </a:lnTo>
                <a:lnTo>
                  <a:pt x="3675" y="56425"/>
                </a:lnTo>
                <a:lnTo>
                  <a:pt x="5104" y="57367"/>
                </a:lnTo>
                <a:lnTo>
                  <a:pt x="6636" y="58180"/>
                </a:lnTo>
                <a:lnTo>
                  <a:pt x="8201" y="58737"/>
                </a:lnTo>
                <a:lnTo>
                  <a:pt x="9869" y="59036"/>
                </a:lnTo>
                <a:lnTo>
                  <a:pt x="11605" y="59165"/>
                </a:lnTo>
                <a:lnTo>
                  <a:pt x="17458" y="59165"/>
                </a:lnTo>
                <a:lnTo>
                  <a:pt x="17458" y="71195"/>
                </a:lnTo>
                <a:lnTo>
                  <a:pt x="31344" y="71195"/>
                </a:lnTo>
                <a:lnTo>
                  <a:pt x="31344" y="59165"/>
                </a:lnTo>
                <a:lnTo>
                  <a:pt x="84878" y="59165"/>
                </a:lnTo>
                <a:lnTo>
                  <a:pt x="84878" y="71195"/>
                </a:lnTo>
                <a:lnTo>
                  <a:pt x="98695" y="71195"/>
                </a:lnTo>
                <a:lnTo>
                  <a:pt x="98695" y="59165"/>
                </a:lnTo>
                <a:lnTo>
                  <a:pt x="107850" y="59165"/>
                </a:lnTo>
                <a:lnTo>
                  <a:pt x="109688" y="59036"/>
                </a:lnTo>
                <a:lnTo>
                  <a:pt x="111457" y="58694"/>
                </a:lnTo>
                <a:lnTo>
                  <a:pt x="113091" y="58009"/>
                </a:lnTo>
                <a:lnTo>
                  <a:pt x="114724" y="57153"/>
                </a:lnTo>
                <a:lnTo>
                  <a:pt x="116188" y="56039"/>
                </a:lnTo>
                <a:lnTo>
                  <a:pt x="117583" y="54798"/>
                </a:lnTo>
                <a:lnTo>
                  <a:pt x="118842" y="53300"/>
                </a:lnTo>
                <a:lnTo>
                  <a:pt x="120000" y="51673"/>
                </a:lnTo>
                <a:close/>
                <a:moveTo>
                  <a:pt x="44821" y="5693"/>
                </a:moveTo>
                <a:lnTo>
                  <a:pt x="44821" y="14983"/>
                </a:lnTo>
                <a:lnTo>
                  <a:pt x="75450" y="14983"/>
                </a:lnTo>
                <a:lnTo>
                  <a:pt x="75450" y="5693"/>
                </a:lnTo>
                <a:lnTo>
                  <a:pt x="44821" y="5693"/>
                </a:lnTo>
                <a:close/>
                <a:moveTo>
                  <a:pt x="42541" y="0"/>
                </a:moveTo>
                <a:lnTo>
                  <a:pt x="77731" y="0"/>
                </a:lnTo>
                <a:lnTo>
                  <a:pt x="78309" y="85"/>
                </a:lnTo>
                <a:lnTo>
                  <a:pt x="78854" y="385"/>
                </a:lnTo>
                <a:lnTo>
                  <a:pt x="79296" y="813"/>
                </a:lnTo>
                <a:lnTo>
                  <a:pt x="79671" y="1369"/>
                </a:lnTo>
                <a:lnTo>
                  <a:pt x="79909" y="2097"/>
                </a:lnTo>
                <a:lnTo>
                  <a:pt x="79977" y="2868"/>
                </a:lnTo>
                <a:lnTo>
                  <a:pt x="79977" y="14983"/>
                </a:lnTo>
                <a:lnTo>
                  <a:pt x="120000" y="14983"/>
                </a:lnTo>
                <a:lnTo>
                  <a:pt x="120000" y="42597"/>
                </a:lnTo>
                <a:lnTo>
                  <a:pt x="119591" y="44566"/>
                </a:lnTo>
                <a:lnTo>
                  <a:pt x="119047" y="46364"/>
                </a:lnTo>
                <a:lnTo>
                  <a:pt x="118298" y="48077"/>
                </a:lnTo>
                <a:lnTo>
                  <a:pt x="117413" y="49661"/>
                </a:lnTo>
                <a:lnTo>
                  <a:pt x="116392" y="51073"/>
                </a:lnTo>
                <a:lnTo>
                  <a:pt x="115201" y="52272"/>
                </a:lnTo>
                <a:lnTo>
                  <a:pt x="113908" y="53342"/>
                </a:lnTo>
                <a:lnTo>
                  <a:pt x="112512" y="54241"/>
                </a:lnTo>
                <a:lnTo>
                  <a:pt x="111049" y="54841"/>
                </a:lnTo>
                <a:lnTo>
                  <a:pt x="109449" y="55269"/>
                </a:lnTo>
                <a:lnTo>
                  <a:pt x="107850" y="55354"/>
                </a:lnTo>
                <a:lnTo>
                  <a:pt x="98695" y="55354"/>
                </a:lnTo>
                <a:lnTo>
                  <a:pt x="98695" y="50688"/>
                </a:lnTo>
                <a:lnTo>
                  <a:pt x="84878" y="50688"/>
                </a:lnTo>
                <a:lnTo>
                  <a:pt x="84878" y="55354"/>
                </a:lnTo>
                <a:lnTo>
                  <a:pt x="31344" y="55354"/>
                </a:lnTo>
                <a:lnTo>
                  <a:pt x="31344" y="50688"/>
                </a:lnTo>
                <a:lnTo>
                  <a:pt x="17458" y="50688"/>
                </a:lnTo>
                <a:lnTo>
                  <a:pt x="17458" y="55354"/>
                </a:lnTo>
                <a:lnTo>
                  <a:pt x="11605" y="55354"/>
                </a:lnTo>
                <a:lnTo>
                  <a:pt x="10005" y="55269"/>
                </a:lnTo>
                <a:lnTo>
                  <a:pt x="8508" y="54884"/>
                </a:lnTo>
                <a:lnTo>
                  <a:pt x="7078" y="54284"/>
                </a:lnTo>
                <a:lnTo>
                  <a:pt x="5717" y="53471"/>
                </a:lnTo>
                <a:lnTo>
                  <a:pt x="4458" y="52486"/>
                </a:lnTo>
                <a:lnTo>
                  <a:pt x="3267" y="51287"/>
                </a:lnTo>
                <a:lnTo>
                  <a:pt x="2246" y="49960"/>
                </a:lnTo>
                <a:lnTo>
                  <a:pt x="1361" y="48462"/>
                </a:lnTo>
                <a:lnTo>
                  <a:pt x="578" y="46835"/>
                </a:lnTo>
                <a:lnTo>
                  <a:pt x="0" y="45123"/>
                </a:lnTo>
                <a:lnTo>
                  <a:pt x="0" y="14983"/>
                </a:lnTo>
                <a:lnTo>
                  <a:pt x="40226" y="14983"/>
                </a:lnTo>
                <a:lnTo>
                  <a:pt x="40226" y="2868"/>
                </a:lnTo>
                <a:lnTo>
                  <a:pt x="40328" y="2097"/>
                </a:lnTo>
                <a:lnTo>
                  <a:pt x="40567" y="1369"/>
                </a:lnTo>
                <a:lnTo>
                  <a:pt x="40907" y="813"/>
                </a:lnTo>
                <a:lnTo>
                  <a:pt x="41384" y="385"/>
                </a:lnTo>
                <a:lnTo>
                  <a:pt x="41928" y="85"/>
                </a:lnTo>
                <a:lnTo>
                  <a:pt x="42541" y="0"/>
                </a:lnTo>
                <a:close/>
              </a:path>
            </a:pathLst>
          </a:custGeom>
          <a:solidFill>
            <a:srgbClr val="566579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4" name="Shape 264"/>
          <p:cNvGrpSpPr/>
          <p:nvPr/>
        </p:nvGrpSpPr>
        <p:grpSpPr>
          <a:xfrm>
            <a:off x="7417193" y="1539318"/>
            <a:ext cx="278711" cy="288417"/>
            <a:chOff x="5448301" y="2757488"/>
            <a:chExt cx="3643287" cy="3770161"/>
          </a:xfrm>
        </p:grpSpPr>
        <p:sp>
          <p:nvSpPr>
            <p:cNvPr id="265" name="Shape 265"/>
            <p:cNvSpPr/>
            <p:nvPr/>
          </p:nvSpPr>
          <p:spPr>
            <a:xfrm>
              <a:off x="6299201" y="3609975"/>
              <a:ext cx="1944599" cy="2354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951" y="12574"/>
                  </a:moveTo>
                  <a:lnTo>
                    <a:pt x="55738" y="12776"/>
                  </a:lnTo>
                  <a:lnTo>
                    <a:pt x="51526" y="13301"/>
                  </a:lnTo>
                  <a:lnTo>
                    <a:pt x="47412" y="14110"/>
                  </a:lnTo>
                  <a:lnTo>
                    <a:pt x="43493" y="15242"/>
                  </a:lnTo>
                  <a:lnTo>
                    <a:pt x="39820" y="16576"/>
                  </a:lnTo>
                  <a:lnTo>
                    <a:pt x="36293" y="18274"/>
                  </a:lnTo>
                  <a:lnTo>
                    <a:pt x="32914" y="20175"/>
                  </a:lnTo>
                  <a:lnTo>
                    <a:pt x="29828" y="22358"/>
                  </a:lnTo>
                  <a:lnTo>
                    <a:pt x="26889" y="24703"/>
                  </a:lnTo>
                  <a:lnTo>
                    <a:pt x="24342" y="27291"/>
                  </a:lnTo>
                  <a:lnTo>
                    <a:pt x="21991" y="30040"/>
                  </a:lnTo>
                  <a:lnTo>
                    <a:pt x="20032" y="32991"/>
                  </a:lnTo>
                  <a:lnTo>
                    <a:pt x="18318" y="36105"/>
                  </a:lnTo>
                  <a:lnTo>
                    <a:pt x="16946" y="39299"/>
                  </a:lnTo>
                  <a:lnTo>
                    <a:pt x="15967" y="42654"/>
                  </a:lnTo>
                  <a:lnTo>
                    <a:pt x="15428" y="46132"/>
                  </a:lnTo>
                  <a:lnTo>
                    <a:pt x="15183" y="49730"/>
                  </a:lnTo>
                  <a:lnTo>
                    <a:pt x="15428" y="53247"/>
                  </a:lnTo>
                  <a:lnTo>
                    <a:pt x="15967" y="56765"/>
                  </a:lnTo>
                  <a:lnTo>
                    <a:pt x="16946" y="60121"/>
                  </a:lnTo>
                  <a:lnTo>
                    <a:pt x="18367" y="63396"/>
                  </a:lnTo>
                  <a:lnTo>
                    <a:pt x="20179" y="66630"/>
                  </a:lnTo>
                  <a:lnTo>
                    <a:pt x="22285" y="69622"/>
                  </a:lnTo>
                  <a:lnTo>
                    <a:pt x="24783" y="72574"/>
                  </a:lnTo>
                  <a:lnTo>
                    <a:pt x="27036" y="74878"/>
                  </a:lnTo>
                  <a:lnTo>
                    <a:pt x="29583" y="77345"/>
                  </a:lnTo>
                  <a:lnTo>
                    <a:pt x="29681" y="77385"/>
                  </a:lnTo>
                  <a:lnTo>
                    <a:pt x="31738" y="79447"/>
                  </a:lnTo>
                  <a:lnTo>
                    <a:pt x="33942" y="81549"/>
                  </a:lnTo>
                  <a:lnTo>
                    <a:pt x="36048" y="83814"/>
                  </a:lnTo>
                  <a:lnTo>
                    <a:pt x="38204" y="86159"/>
                  </a:lnTo>
                  <a:lnTo>
                    <a:pt x="40261" y="88625"/>
                  </a:lnTo>
                  <a:lnTo>
                    <a:pt x="42073" y="91253"/>
                  </a:lnTo>
                  <a:lnTo>
                    <a:pt x="43787" y="94002"/>
                  </a:lnTo>
                  <a:lnTo>
                    <a:pt x="45306" y="96913"/>
                  </a:lnTo>
                  <a:lnTo>
                    <a:pt x="46481" y="99946"/>
                  </a:lnTo>
                  <a:lnTo>
                    <a:pt x="46726" y="100714"/>
                  </a:lnTo>
                  <a:lnTo>
                    <a:pt x="46922" y="101603"/>
                  </a:lnTo>
                  <a:lnTo>
                    <a:pt x="47118" y="102654"/>
                  </a:lnTo>
                  <a:lnTo>
                    <a:pt x="47363" y="103989"/>
                  </a:lnTo>
                  <a:lnTo>
                    <a:pt x="47412" y="105525"/>
                  </a:lnTo>
                  <a:lnTo>
                    <a:pt x="47559" y="107425"/>
                  </a:lnTo>
                  <a:lnTo>
                    <a:pt x="72195" y="107425"/>
                  </a:lnTo>
                  <a:lnTo>
                    <a:pt x="72244" y="105646"/>
                  </a:lnTo>
                  <a:lnTo>
                    <a:pt x="72391" y="104191"/>
                  </a:lnTo>
                  <a:lnTo>
                    <a:pt x="72538" y="102938"/>
                  </a:lnTo>
                  <a:lnTo>
                    <a:pt x="72734" y="101886"/>
                  </a:lnTo>
                  <a:lnTo>
                    <a:pt x="72979" y="101078"/>
                  </a:lnTo>
                  <a:lnTo>
                    <a:pt x="73175" y="100350"/>
                  </a:lnTo>
                  <a:lnTo>
                    <a:pt x="74400" y="97318"/>
                  </a:lnTo>
                  <a:lnTo>
                    <a:pt x="75869" y="94447"/>
                  </a:lnTo>
                  <a:lnTo>
                    <a:pt x="77583" y="91657"/>
                  </a:lnTo>
                  <a:lnTo>
                    <a:pt x="79493" y="89029"/>
                  </a:lnTo>
                  <a:lnTo>
                    <a:pt x="81600" y="86482"/>
                  </a:lnTo>
                  <a:lnTo>
                    <a:pt x="83804" y="84016"/>
                  </a:lnTo>
                  <a:lnTo>
                    <a:pt x="86106" y="81630"/>
                  </a:lnTo>
                  <a:lnTo>
                    <a:pt x="88359" y="79326"/>
                  </a:lnTo>
                  <a:lnTo>
                    <a:pt x="90612" y="77142"/>
                  </a:lnTo>
                  <a:lnTo>
                    <a:pt x="90906" y="76859"/>
                  </a:lnTo>
                  <a:lnTo>
                    <a:pt x="93208" y="74636"/>
                  </a:lnTo>
                  <a:lnTo>
                    <a:pt x="95167" y="72574"/>
                  </a:lnTo>
                  <a:lnTo>
                    <a:pt x="97714" y="69703"/>
                  </a:lnTo>
                  <a:lnTo>
                    <a:pt x="99869" y="66630"/>
                  </a:lnTo>
                  <a:lnTo>
                    <a:pt x="101632" y="63477"/>
                  </a:lnTo>
                  <a:lnTo>
                    <a:pt x="102955" y="60161"/>
                  </a:lnTo>
                  <a:lnTo>
                    <a:pt x="103983" y="56765"/>
                  </a:lnTo>
                  <a:lnTo>
                    <a:pt x="104620" y="53247"/>
                  </a:lnTo>
                  <a:lnTo>
                    <a:pt x="104816" y="49730"/>
                  </a:lnTo>
                  <a:lnTo>
                    <a:pt x="104620" y="46132"/>
                  </a:lnTo>
                  <a:lnTo>
                    <a:pt x="103983" y="42654"/>
                  </a:lnTo>
                  <a:lnTo>
                    <a:pt x="102955" y="39299"/>
                  </a:lnTo>
                  <a:lnTo>
                    <a:pt x="101632" y="36105"/>
                  </a:lnTo>
                  <a:lnTo>
                    <a:pt x="100016" y="32991"/>
                  </a:lnTo>
                  <a:lnTo>
                    <a:pt x="97959" y="30040"/>
                  </a:lnTo>
                  <a:lnTo>
                    <a:pt x="95657" y="27291"/>
                  </a:lnTo>
                  <a:lnTo>
                    <a:pt x="93061" y="24703"/>
                  </a:lnTo>
                  <a:lnTo>
                    <a:pt x="90220" y="22358"/>
                  </a:lnTo>
                  <a:lnTo>
                    <a:pt x="87085" y="20175"/>
                  </a:lnTo>
                  <a:lnTo>
                    <a:pt x="83755" y="18274"/>
                  </a:lnTo>
                  <a:lnTo>
                    <a:pt x="80179" y="16576"/>
                  </a:lnTo>
                  <a:lnTo>
                    <a:pt x="76457" y="15242"/>
                  </a:lnTo>
                  <a:lnTo>
                    <a:pt x="72538" y="14110"/>
                  </a:lnTo>
                  <a:lnTo>
                    <a:pt x="68473" y="13301"/>
                  </a:lnTo>
                  <a:lnTo>
                    <a:pt x="64310" y="12776"/>
                  </a:lnTo>
                  <a:lnTo>
                    <a:pt x="59951" y="12574"/>
                  </a:lnTo>
                  <a:close/>
                  <a:moveTo>
                    <a:pt x="59951" y="0"/>
                  </a:moveTo>
                  <a:lnTo>
                    <a:pt x="65142" y="242"/>
                  </a:lnTo>
                  <a:lnTo>
                    <a:pt x="70187" y="768"/>
                  </a:lnTo>
                  <a:lnTo>
                    <a:pt x="75183" y="1657"/>
                  </a:lnTo>
                  <a:lnTo>
                    <a:pt x="79934" y="2830"/>
                  </a:lnTo>
                  <a:lnTo>
                    <a:pt x="84440" y="4366"/>
                  </a:lnTo>
                  <a:lnTo>
                    <a:pt x="88848" y="6185"/>
                  </a:lnTo>
                  <a:lnTo>
                    <a:pt x="93061" y="8247"/>
                  </a:lnTo>
                  <a:lnTo>
                    <a:pt x="96930" y="10592"/>
                  </a:lnTo>
                  <a:lnTo>
                    <a:pt x="100653" y="13221"/>
                  </a:lnTo>
                  <a:lnTo>
                    <a:pt x="104130" y="16051"/>
                  </a:lnTo>
                  <a:lnTo>
                    <a:pt x="107216" y="19123"/>
                  </a:lnTo>
                  <a:lnTo>
                    <a:pt x="110057" y="22398"/>
                  </a:lnTo>
                  <a:lnTo>
                    <a:pt x="112653" y="25795"/>
                  </a:lnTo>
                  <a:lnTo>
                    <a:pt x="114759" y="29433"/>
                  </a:lnTo>
                  <a:lnTo>
                    <a:pt x="116620" y="33274"/>
                  </a:lnTo>
                  <a:lnTo>
                    <a:pt x="118089" y="37196"/>
                  </a:lnTo>
                  <a:lnTo>
                    <a:pt x="119167" y="41239"/>
                  </a:lnTo>
                  <a:lnTo>
                    <a:pt x="119804" y="45444"/>
                  </a:lnTo>
                  <a:lnTo>
                    <a:pt x="120000" y="49730"/>
                  </a:lnTo>
                  <a:lnTo>
                    <a:pt x="119804" y="53409"/>
                  </a:lnTo>
                  <a:lnTo>
                    <a:pt x="119363" y="57048"/>
                  </a:lnTo>
                  <a:lnTo>
                    <a:pt x="118530" y="60687"/>
                  </a:lnTo>
                  <a:lnTo>
                    <a:pt x="117404" y="64245"/>
                  </a:lnTo>
                  <a:lnTo>
                    <a:pt x="115983" y="67641"/>
                  </a:lnTo>
                  <a:lnTo>
                    <a:pt x="114171" y="70997"/>
                  </a:lnTo>
                  <a:lnTo>
                    <a:pt x="112114" y="74231"/>
                  </a:lnTo>
                  <a:lnTo>
                    <a:pt x="109812" y="77345"/>
                  </a:lnTo>
                  <a:lnTo>
                    <a:pt x="107167" y="80377"/>
                  </a:lnTo>
                  <a:lnTo>
                    <a:pt x="104914" y="82601"/>
                  </a:lnTo>
                  <a:lnTo>
                    <a:pt x="102465" y="85026"/>
                  </a:lnTo>
                  <a:lnTo>
                    <a:pt x="102269" y="85269"/>
                  </a:lnTo>
                  <a:lnTo>
                    <a:pt x="99722" y="87654"/>
                  </a:lnTo>
                  <a:lnTo>
                    <a:pt x="97224" y="90202"/>
                  </a:lnTo>
                  <a:lnTo>
                    <a:pt x="94824" y="92789"/>
                  </a:lnTo>
                  <a:lnTo>
                    <a:pt x="92620" y="95417"/>
                  </a:lnTo>
                  <a:lnTo>
                    <a:pt x="90612" y="98126"/>
                  </a:lnTo>
                  <a:lnTo>
                    <a:pt x="88995" y="100876"/>
                  </a:lnTo>
                  <a:lnTo>
                    <a:pt x="87869" y="103706"/>
                  </a:lnTo>
                  <a:lnTo>
                    <a:pt x="87575" y="104716"/>
                  </a:lnTo>
                  <a:lnTo>
                    <a:pt x="87428" y="106051"/>
                  </a:lnTo>
                  <a:lnTo>
                    <a:pt x="87379" y="107830"/>
                  </a:lnTo>
                  <a:lnTo>
                    <a:pt x="87281" y="109811"/>
                  </a:lnTo>
                  <a:lnTo>
                    <a:pt x="87281" y="113692"/>
                  </a:lnTo>
                  <a:lnTo>
                    <a:pt x="87085" y="115107"/>
                  </a:lnTo>
                  <a:lnTo>
                    <a:pt x="86497" y="116482"/>
                  </a:lnTo>
                  <a:lnTo>
                    <a:pt x="85665" y="117574"/>
                  </a:lnTo>
                  <a:lnTo>
                    <a:pt x="84440" y="118584"/>
                  </a:lnTo>
                  <a:lnTo>
                    <a:pt x="83020" y="119353"/>
                  </a:lnTo>
                  <a:lnTo>
                    <a:pt x="81453" y="119797"/>
                  </a:lnTo>
                  <a:lnTo>
                    <a:pt x="79689" y="119999"/>
                  </a:lnTo>
                  <a:lnTo>
                    <a:pt x="39967" y="119999"/>
                  </a:lnTo>
                  <a:lnTo>
                    <a:pt x="38204" y="119797"/>
                  </a:lnTo>
                  <a:lnTo>
                    <a:pt x="36636" y="119353"/>
                  </a:lnTo>
                  <a:lnTo>
                    <a:pt x="35216" y="118584"/>
                  </a:lnTo>
                  <a:lnTo>
                    <a:pt x="33991" y="117574"/>
                  </a:lnTo>
                  <a:lnTo>
                    <a:pt x="33159" y="116482"/>
                  </a:lnTo>
                  <a:lnTo>
                    <a:pt x="32571" y="115107"/>
                  </a:lnTo>
                  <a:lnTo>
                    <a:pt x="32375" y="113692"/>
                  </a:lnTo>
                  <a:lnTo>
                    <a:pt x="32375" y="109892"/>
                  </a:lnTo>
                  <a:lnTo>
                    <a:pt x="32375" y="108477"/>
                  </a:lnTo>
                  <a:lnTo>
                    <a:pt x="32277" y="107021"/>
                  </a:lnTo>
                  <a:lnTo>
                    <a:pt x="32228" y="105606"/>
                  </a:lnTo>
                  <a:lnTo>
                    <a:pt x="32081" y="104312"/>
                  </a:lnTo>
                  <a:lnTo>
                    <a:pt x="31787" y="103261"/>
                  </a:lnTo>
                  <a:lnTo>
                    <a:pt x="30808" y="100835"/>
                  </a:lnTo>
                  <a:lnTo>
                    <a:pt x="29534" y="98490"/>
                  </a:lnTo>
                  <a:lnTo>
                    <a:pt x="28065" y="96185"/>
                  </a:lnTo>
                  <a:lnTo>
                    <a:pt x="26253" y="93962"/>
                  </a:lnTo>
                  <a:lnTo>
                    <a:pt x="24440" y="91859"/>
                  </a:lnTo>
                  <a:lnTo>
                    <a:pt x="22383" y="89716"/>
                  </a:lnTo>
                  <a:lnTo>
                    <a:pt x="20326" y="87654"/>
                  </a:lnTo>
                  <a:lnTo>
                    <a:pt x="18171" y="85633"/>
                  </a:lnTo>
                  <a:lnTo>
                    <a:pt x="18122" y="85512"/>
                  </a:lnTo>
                  <a:lnTo>
                    <a:pt x="15428" y="82924"/>
                  </a:lnTo>
                  <a:lnTo>
                    <a:pt x="12832" y="80336"/>
                  </a:lnTo>
                  <a:lnTo>
                    <a:pt x="10138" y="77345"/>
                  </a:lnTo>
                  <a:lnTo>
                    <a:pt x="7836" y="74231"/>
                  </a:lnTo>
                  <a:lnTo>
                    <a:pt x="5779" y="70997"/>
                  </a:lnTo>
                  <a:lnTo>
                    <a:pt x="4065" y="67641"/>
                  </a:lnTo>
                  <a:lnTo>
                    <a:pt x="2546" y="64164"/>
                  </a:lnTo>
                  <a:lnTo>
                    <a:pt x="1420" y="60646"/>
                  </a:lnTo>
                  <a:lnTo>
                    <a:pt x="636" y="57048"/>
                  </a:lnTo>
                  <a:lnTo>
                    <a:pt x="146" y="53409"/>
                  </a:lnTo>
                  <a:lnTo>
                    <a:pt x="0" y="49730"/>
                  </a:lnTo>
                  <a:lnTo>
                    <a:pt x="244" y="45444"/>
                  </a:lnTo>
                  <a:lnTo>
                    <a:pt x="881" y="41239"/>
                  </a:lnTo>
                  <a:lnTo>
                    <a:pt x="1910" y="37196"/>
                  </a:lnTo>
                  <a:lnTo>
                    <a:pt x="3428" y="33274"/>
                  </a:lnTo>
                  <a:lnTo>
                    <a:pt x="5191" y="29433"/>
                  </a:lnTo>
                  <a:lnTo>
                    <a:pt x="7395" y="25795"/>
                  </a:lnTo>
                  <a:lnTo>
                    <a:pt x="9942" y="22398"/>
                  </a:lnTo>
                  <a:lnTo>
                    <a:pt x="12783" y="19123"/>
                  </a:lnTo>
                  <a:lnTo>
                    <a:pt x="15918" y="16051"/>
                  </a:lnTo>
                  <a:lnTo>
                    <a:pt x="19297" y="13221"/>
                  </a:lnTo>
                  <a:lnTo>
                    <a:pt x="23069" y="10592"/>
                  </a:lnTo>
                  <a:lnTo>
                    <a:pt x="26987" y="8247"/>
                  </a:lnTo>
                  <a:lnTo>
                    <a:pt x="31151" y="6185"/>
                  </a:lnTo>
                  <a:lnTo>
                    <a:pt x="35559" y="4366"/>
                  </a:lnTo>
                  <a:lnTo>
                    <a:pt x="40114" y="2830"/>
                  </a:lnTo>
                  <a:lnTo>
                    <a:pt x="44865" y="1657"/>
                  </a:lnTo>
                  <a:lnTo>
                    <a:pt x="49763" y="768"/>
                  </a:lnTo>
                  <a:lnTo>
                    <a:pt x="54857" y="242"/>
                  </a:lnTo>
                  <a:lnTo>
                    <a:pt x="59951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Shape 266"/>
            <p:cNvSpPr/>
            <p:nvPr/>
          </p:nvSpPr>
          <p:spPr>
            <a:xfrm>
              <a:off x="6823075" y="5999162"/>
              <a:ext cx="890700" cy="247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6592" y="0"/>
                  </a:moveTo>
                  <a:lnTo>
                    <a:pt x="103407" y="0"/>
                  </a:lnTo>
                  <a:lnTo>
                    <a:pt x="107261" y="1929"/>
                  </a:lnTo>
                  <a:lnTo>
                    <a:pt x="110686" y="6173"/>
                  </a:lnTo>
                  <a:lnTo>
                    <a:pt x="113791" y="13118"/>
                  </a:lnTo>
                  <a:lnTo>
                    <a:pt x="116467" y="22379"/>
                  </a:lnTo>
                  <a:lnTo>
                    <a:pt x="118287" y="33569"/>
                  </a:lnTo>
                  <a:lnTo>
                    <a:pt x="119571" y="45916"/>
                  </a:lnTo>
                  <a:lnTo>
                    <a:pt x="120000" y="60192"/>
                  </a:lnTo>
                  <a:lnTo>
                    <a:pt x="119571" y="74083"/>
                  </a:lnTo>
                  <a:lnTo>
                    <a:pt x="118287" y="86430"/>
                  </a:lnTo>
                  <a:lnTo>
                    <a:pt x="116467" y="97620"/>
                  </a:lnTo>
                  <a:lnTo>
                    <a:pt x="113791" y="106495"/>
                  </a:lnTo>
                  <a:lnTo>
                    <a:pt x="110686" y="113826"/>
                  </a:lnTo>
                  <a:lnTo>
                    <a:pt x="107261" y="118456"/>
                  </a:lnTo>
                  <a:lnTo>
                    <a:pt x="103407" y="120000"/>
                  </a:lnTo>
                  <a:lnTo>
                    <a:pt x="16592" y="120000"/>
                  </a:lnTo>
                  <a:lnTo>
                    <a:pt x="12738" y="118456"/>
                  </a:lnTo>
                  <a:lnTo>
                    <a:pt x="9313" y="113826"/>
                  </a:lnTo>
                  <a:lnTo>
                    <a:pt x="6208" y="106495"/>
                  </a:lnTo>
                  <a:lnTo>
                    <a:pt x="3532" y="97620"/>
                  </a:lnTo>
                  <a:lnTo>
                    <a:pt x="1712" y="86430"/>
                  </a:lnTo>
                  <a:lnTo>
                    <a:pt x="428" y="74083"/>
                  </a:lnTo>
                  <a:lnTo>
                    <a:pt x="0" y="60192"/>
                  </a:lnTo>
                  <a:lnTo>
                    <a:pt x="428" y="45916"/>
                  </a:lnTo>
                  <a:lnTo>
                    <a:pt x="1712" y="33569"/>
                  </a:lnTo>
                  <a:lnTo>
                    <a:pt x="3532" y="22379"/>
                  </a:lnTo>
                  <a:lnTo>
                    <a:pt x="6208" y="13118"/>
                  </a:lnTo>
                  <a:lnTo>
                    <a:pt x="9313" y="6173"/>
                  </a:lnTo>
                  <a:lnTo>
                    <a:pt x="12738" y="1929"/>
                  </a:lnTo>
                  <a:lnTo>
                    <a:pt x="16592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Shape 267"/>
            <p:cNvSpPr/>
            <p:nvPr/>
          </p:nvSpPr>
          <p:spPr>
            <a:xfrm>
              <a:off x="6983413" y="6280150"/>
              <a:ext cx="568200" cy="247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6013" y="0"/>
                  </a:moveTo>
                  <a:lnTo>
                    <a:pt x="93986" y="0"/>
                  </a:lnTo>
                  <a:lnTo>
                    <a:pt x="100195" y="1543"/>
                  </a:lnTo>
                  <a:lnTo>
                    <a:pt x="105566" y="6173"/>
                  </a:lnTo>
                  <a:lnTo>
                    <a:pt x="110265" y="13504"/>
                  </a:lnTo>
                  <a:lnTo>
                    <a:pt x="114461" y="22379"/>
                  </a:lnTo>
                  <a:lnTo>
                    <a:pt x="117482" y="33569"/>
                  </a:lnTo>
                  <a:lnTo>
                    <a:pt x="119328" y="46302"/>
                  </a:lnTo>
                  <a:lnTo>
                    <a:pt x="120000" y="59807"/>
                  </a:lnTo>
                  <a:lnTo>
                    <a:pt x="119328" y="74083"/>
                  </a:lnTo>
                  <a:lnTo>
                    <a:pt x="117482" y="86430"/>
                  </a:lnTo>
                  <a:lnTo>
                    <a:pt x="114461" y="97620"/>
                  </a:lnTo>
                  <a:lnTo>
                    <a:pt x="110265" y="106881"/>
                  </a:lnTo>
                  <a:lnTo>
                    <a:pt x="105566" y="113826"/>
                  </a:lnTo>
                  <a:lnTo>
                    <a:pt x="100195" y="118070"/>
                  </a:lnTo>
                  <a:lnTo>
                    <a:pt x="93986" y="120000"/>
                  </a:lnTo>
                  <a:lnTo>
                    <a:pt x="26013" y="120000"/>
                  </a:lnTo>
                  <a:lnTo>
                    <a:pt x="19972" y="118070"/>
                  </a:lnTo>
                  <a:lnTo>
                    <a:pt x="14601" y="113826"/>
                  </a:lnTo>
                  <a:lnTo>
                    <a:pt x="9734" y="106881"/>
                  </a:lnTo>
                  <a:lnTo>
                    <a:pt x="5538" y="97620"/>
                  </a:lnTo>
                  <a:lnTo>
                    <a:pt x="2685" y="86430"/>
                  </a:lnTo>
                  <a:lnTo>
                    <a:pt x="671" y="74083"/>
                  </a:lnTo>
                  <a:lnTo>
                    <a:pt x="0" y="59807"/>
                  </a:lnTo>
                  <a:lnTo>
                    <a:pt x="671" y="46302"/>
                  </a:lnTo>
                  <a:lnTo>
                    <a:pt x="2685" y="33569"/>
                  </a:lnTo>
                  <a:lnTo>
                    <a:pt x="5538" y="22379"/>
                  </a:lnTo>
                  <a:lnTo>
                    <a:pt x="9734" y="13504"/>
                  </a:lnTo>
                  <a:lnTo>
                    <a:pt x="14601" y="6173"/>
                  </a:lnTo>
                  <a:lnTo>
                    <a:pt x="19972" y="1543"/>
                  </a:lnTo>
                  <a:lnTo>
                    <a:pt x="26013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Shape 268"/>
            <p:cNvSpPr/>
            <p:nvPr/>
          </p:nvSpPr>
          <p:spPr>
            <a:xfrm>
              <a:off x="8421688" y="4462462"/>
              <a:ext cx="669900" cy="246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2037" y="0"/>
                  </a:moveTo>
                  <a:lnTo>
                    <a:pt x="97962" y="0"/>
                  </a:lnTo>
                  <a:lnTo>
                    <a:pt x="103222" y="1929"/>
                  </a:lnTo>
                  <a:lnTo>
                    <a:pt x="107630" y="6173"/>
                  </a:lnTo>
                  <a:lnTo>
                    <a:pt x="111753" y="13118"/>
                  </a:lnTo>
                  <a:lnTo>
                    <a:pt x="115308" y="22379"/>
                  </a:lnTo>
                  <a:lnTo>
                    <a:pt x="117725" y="33569"/>
                  </a:lnTo>
                  <a:lnTo>
                    <a:pt x="119431" y="45916"/>
                  </a:lnTo>
                  <a:lnTo>
                    <a:pt x="120000" y="60192"/>
                  </a:lnTo>
                  <a:lnTo>
                    <a:pt x="119431" y="73697"/>
                  </a:lnTo>
                  <a:lnTo>
                    <a:pt x="117725" y="86430"/>
                  </a:lnTo>
                  <a:lnTo>
                    <a:pt x="115308" y="97620"/>
                  </a:lnTo>
                  <a:lnTo>
                    <a:pt x="111753" y="106495"/>
                  </a:lnTo>
                  <a:lnTo>
                    <a:pt x="107630" y="113826"/>
                  </a:lnTo>
                  <a:lnTo>
                    <a:pt x="103222" y="118456"/>
                  </a:lnTo>
                  <a:lnTo>
                    <a:pt x="97962" y="120000"/>
                  </a:lnTo>
                  <a:lnTo>
                    <a:pt x="22037" y="120000"/>
                  </a:lnTo>
                  <a:lnTo>
                    <a:pt x="16919" y="118456"/>
                  </a:lnTo>
                  <a:lnTo>
                    <a:pt x="12369" y="113826"/>
                  </a:lnTo>
                  <a:lnTo>
                    <a:pt x="8246" y="106495"/>
                  </a:lnTo>
                  <a:lnTo>
                    <a:pt x="4691" y="97620"/>
                  </a:lnTo>
                  <a:lnTo>
                    <a:pt x="2274" y="86430"/>
                  </a:lnTo>
                  <a:lnTo>
                    <a:pt x="568" y="73697"/>
                  </a:lnTo>
                  <a:lnTo>
                    <a:pt x="0" y="60192"/>
                  </a:lnTo>
                  <a:lnTo>
                    <a:pt x="568" y="45916"/>
                  </a:lnTo>
                  <a:lnTo>
                    <a:pt x="2274" y="33569"/>
                  </a:lnTo>
                  <a:lnTo>
                    <a:pt x="4691" y="22379"/>
                  </a:lnTo>
                  <a:lnTo>
                    <a:pt x="8246" y="13118"/>
                  </a:lnTo>
                  <a:lnTo>
                    <a:pt x="12369" y="6173"/>
                  </a:lnTo>
                  <a:lnTo>
                    <a:pt x="16919" y="1929"/>
                  </a:lnTo>
                  <a:lnTo>
                    <a:pt x="22037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Shape 269"/>
            <p:cNvSpPr/>
            <p:nvPr/>
          </p:nvSpPr>
          <p:spPr>
            <a:xfrm>
              <a:off x="5448301" y="4462462"/>
              <a:ext cx="671400" cy="2460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1985" y="0"/>
                  </a:moveTo>
                  <a:lnTo>
                    <a:pt x="98014" y="0"/>
                  </a:lnTo>
                  <a:lnTo>
                    <a:pt x="102836" y="1929"/>
                  </a:lnTo>
                  <a:lnTo>
                    <a:pt x="107659" y="6173"/>
                  </a:lnTo>
                  <a:lnTo>
                    <a:pt x="111773" y="13118"/>
                  </a:lnTo>
                  <a:lnTo>
                    <a:pt x="115035" y="22379"/>
                  </a:lnTo>
                  <a:lnTo>
                    <a:pt x="117730" y="33569"/>
                  </a:lnTo>
                  <a:lnTo>
                    <a:pt x="119290" y="45916"/>
                  </a:lnTo>
                  <a:lnTo>
                    <a:pt x="120000" y="60192"/>
                  </a:lnTo>
                  <a:lnTo>
                    <a:pt x="119290" y="73697"/>
                  </a:lnTo>
                  <a:lnTo>
                    <a:pt x="117730" y="86430"/>
                  </a:lnTo>
                  <a:lnTo>
                    <a:pt x="115035" y="97620"/>
                  </a:lnTo>
                  <a:lnTo>
                    <a:pt x="111773" y="106495"/>
                  </a:lnTo>
                  <a:lnTo>
                    <a:pt x="107659" y="113826"/>
                  </a:lnTo>
                  <a:lnTo>
                    <a:pt x="102836" y="118456"/>
                  </a:lnTo>
                  <a:lnTo>
                    <a:pt x="98014" y="120000"/>
                  </a:lnTo>
                  <a:lnTo>
                    <a:pt x="21985" y="120000"/>
                  </a:lnTo>
                  <a:lnTo>
                    <a:pt x="17021" y="118456"/>
                  </a:lnTo>
                  <a:lnTo>
                    <a:pt x="12198" y="113826"/>
                  </a:lnTo>
                  <a:lnTo>
                    <a:pt x="8368" y="106495"/>
                  </a:lnTo>
                  <a:lnTo>
                    <a:pt x="4822" y="97620"/>
                  </a:lnTo>
                  <a:lnTo>
                    <a:pt x="2127" y="86430"/>
                  </a:lnTo>
                  <a:lnTo>
                    <a:pt x="567" y="73697"/>
                  </a:lnTo>
                  <a:lnTo>
                    <a:pt x="0" y="60192"/>
                  </a:lnTo>
                  <a:lnTo>
                    <a:pt x="567" y="45916"/>
                  </a:lnTo>
                  <a:lnTo>
                    <a:pt x="2127" y="33569"/>
                  </a:lnTo>
                  <a:lnTo>
                    <a:pt x="4822" y="22379"/>
                  </a:lnTo>
                  <a:lnTo>
                    <a:pt x="8368" y="13118"/>
                  </a:lnTo>
                  <a:lnTo>
                    <a:pt x="12198" y="6173"/>
                  </a:lnTo>
                  <a:lnTo>
                    <a:pt x="17021" y="1929"/>
                  </a:lnTo>
                  <a:lnTo>
                    <a:pt x="21985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Shape 270"/>
            <p:cNvSpPr/>
            <p:nvPr/>
          </p:nvSpPr>
          <p:spPr>
            <a:xfrm>
              <a:off x="7146925" y="2757488"/>
              <a:ext cx="246000" cy="6732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807" y="0"/>
                  </a:moveTo>
                  <a:lnTo>
                    <a:pt x="74083" y="566"/>
                  </a:lnTo>
                  <a:lnTo>
                    <a:pt x="86430" y="2266"/>
                  </a:lnTo>
                  <a:lnTo>
                    <a:pt x="97620" y="4958"/>
                  </a:lnTo>
                  <a:lnTo>
                    <a:pt x="106881" y="8217"/>
                  </a:lnTo>
                  <a:lnTo>
                    <a:pt x="113826" y="12325"/>
                  </a:lnTo>
                  <a:lnTo>
                    <a:pt x="118842" y="17142"/>
                  </a:lnTo>
                  <a:lnTo>
                    <a:pt x="120000" y="21959"/>
                  </a:lnTo>
                  <a:lnTo>
                    <a:pt x="120000" y="98040"/>
                  </a:lnTo>
                  <a:lnTo>
                    <a:pt x="118842" y="103140"/>
                  </a:lnTo>
                  <a:lnTo>
                    <a:pt x="113826" y="107674"/>
                  </a:lnTo>
                  <a:lnTo>
                    <a:pt x="106881" y="111782"/>
                  </a:lnTo>
                  <a:lnTo>
                    <a:pt x="97620" y="115324"/>
                  </a:lnTo>
                  <a:lnTo>
                    <a:pt x="86430" y="118016"/>
                  </a:lnTo>
                  <a:lnTo>
                    <a:pt x="74083" y="119574"/>
                  </a:lnTo>
                  <a:lnTo>
                    <a:pt x="59807" y="120000"/>
                  </a:lnTo>
                  <a:lnTo>
                    <a:pt x="46688" y="119574"/>
                  </a:lnTo>
                  <a:lnTo>
                    <a:pt x="33569" y="118016"/>
                  </a:lnTo>
                  <a:lnTo>
                    <a:pt x="22379" y="115324"/>
                  </a:lnTo>
                  <a:lnTo>
                    <a:pt x="13504" y="111782"/>
                  </a:lnTo>
                  <a:lnTo>
                    <a:pt x="6173" y="107674"/>
                  </a:lnTo>
                  <a:lnTo>
                    <a:pt x="1929" y="103140"/>
                  </a:lnTo>
                  <a:lnTo>
                    <a:pt x="0" y="98040"/>
                  </a:lnTo>
                  <a:lnTo>
                    <a:pt x="0" y="21959"/>
                  </a:lnTo>
                  <a:lnTo>
                    <a:pt x="1929" y="17142"/>
                  </a:lnTo>
                  <a:lnTo>
                    <a:pt x="6173" y="12325"/>
                  </a:lnTo>
                  <a:lnTo>
                    <a:pt x="13504" y="8217"/>
                  </a:lnTo>
                  <a:lnTo>
                    <a:pt x="22379" y="4958"/>
                  </a:lnTo>
                  <a:lnTo>
                    <a:pt x="33569" y="2266"/>
                  </a:lnTo>
                  <a:lnTo>
                    <a:pt x="46688" y="566"/>
                  </a:lnTo>
                  <a:lnTo>
                    <a:pt x="59807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Shape 271"/>
            <p:cNvSpPr/>
            <p:nvPr/>
          </p:nvSpPr>
          <p:spPr>
            <a:xfrm>
              <a:off x="8047038" y="5365750"/>
              <a:ext cx="547800" cy="547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6956" y="0"/>
                  </a:moveTo>
                  <a:lnTo>
                    <a:pt x="32173" y="521"/>
                  </a:lnTo>
                  <a:lnTo>
                    <a:pt x="37217" y="2086"/>
                  </a:lnTo>
                  <a:lnTo>
                    <a:pt x="41739" y="4521"/>
                  </a:lnTo>
                  <a:lnTo>
                    <a:pt x="46086" y="7826"/>
                  </a:lnTo>
                  <a:lnTo>
                    <a:pt x="111826" y="74086"/>
                  </a:lnTo>
                  <a:lnTo>
                    <a:pt x="115304" y="78086"/>
                  </a:lnTo>
                  <a:lnTo>
                    <a:pt x="117913" y="82956"/>
                  </a:lnTo>
                  <a:lnTo>
                    <a:pt x="119478" y="88000"/>
                  </a:lnTo>
                  <a:lnTo>
                    <a:pt x="120000" y="93043"/>
                  </a:lnTo>
                  <a:lnTo>
                    <a:pt x="119478" y="98260"/>
                  </a:lnTo>
                  <a:lnTo>
                    <a:pt x="117913" y="103304"/>
                  </a:lnTo>
                  <a:lnTo>
                    <a:pt x="115304" y="108000"/>
                  </a:lnTo>
                  <a:lnTo>
                    <a:pt x="111826" y="112173"/>
                  </a:lnTo>
                  <a:lnTo>
                    <a:pt x="107652" y="115826"/>
                  </a:lnTo>
                  <a:lnTo>
                    <a:pt x="102956" y="118086"/>
                  </a:lnTo>
                  <a:lnTo>
                    <a:pt x="97913" y="119478"/>
                  </a:lnTo>
                  <a:lnTo>
                    <a:pt x="92869" y="120000"/>
                  </a:lnTo>
                  <a:lnTo>
                    <a:pt x="87652" y="119478"/>
                  </a:lnTo>
                  <a:lnTo>
                    <a:pt x="82608" y="118086"/>
                  </a:lnTo>
                  <a:lnTo>
                    <a:pt x="78086" y="115826"/>
                  </a:lnTo>
                  <a:lnTo>
                    <a:pt x="73739" y="112173"/>
                  </a:lnTo>
                  <a:lnTo>
                    <a:pt x="8000" y="46260"/>
                  </a:lnTo>
                  <a:lnTo>
                    <a:pt x="4521" y="41913"/>
                  </a:lnTo>
                  <a:lnTo>
                    <a:pt x="1913" y="37217"/>
                  </a:lnTo>
                  <a:lnTo>
                    <a:pt x="521" y="32173"/>
                  </a:lnTo>
                  <a:lnTo>
                    <a:pt x="0" y="27130"/>
                  </a:lnTo>
                  <a:lnTo>
                    <a:pt x="521" y="21913"/>
                  </a:lnTo>
                  <a:lnTo>
                    <a:pt x="1913" y="16869"/>
                  </a:lnTo>
                  <a:lnTo>
                    <a:pt x="4521" y="12173"/>
                  </a:lnTo>
                  <a:lnTo>
                    <a:pt x="8000" y="7826"/>
                  </a:lnTo>
                  <a:lnTo>
                    <a:pt x="12347" y="4521"/>
                  </a:lnTo>
                  <a:lnTo>
                    <a:pt x="16869" y="2086"/>
                  </a:lnTo>
                  <a:lnTo>
                    <a:pt x="21913" y="521"/>
                  </a:lnTo>
                  <a:lnTo>
                    <a:pt x="26956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Shape 272"/>
            <p:cNvSpPr/>
            <p:nvPr/>
          </p:nvSpPr>
          <p:spPr>
            <a:xfrm>
              <a:off x="5946776" y="3257550"/>
              <a:ext cx="546000" cy="547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7034" y="0"/>
                  </a:moveTo>
                  <a:lnTo>
                    <a:pt x="32267" y="521"/>
                  </a:lnTo>
                  <a:lnTo>
                    <a:pt x="37151" y="1739"/>
                  </a:lnTo>
                  <a:lnTo>
                    <a:pt x="41860" y="4347"/>
                  </a:lnTo>
                  <a:lnTo>
                    <a:pt x="46220" y="7826"/>
                  </a:lnTo>
                  <a:lnTo>
                    <a:pt x="112151" y="73739"/>
                  </a:lnTo>
                  <a:lnTo>
                    <a:pt x="115465" y="78086"/>
                  </a:lnTo>
                  <a:lnTo>
                    <a:pt x="117906" y="82608"/>
                  </a:lnTo>
                  <a:lnTo>
                    <a:pt x="119476" y="87652"/>
                  </a:lnTo>
                  <a:lnTo>
                    <a:pt x="120000" y="93043"/>
                  </a:lnTo>
                  <a:lnTo>
                    <a:pt x="119476" y="98086"/>
                  </a:lnTo>
                  <a:lnTo>
                    <a:pt x="117906" y="103130"/>
                  </a:lnTo>
                  <a:lnTo>
                    <a:pt x="115465" y="108000"/>
                  </a:lnTo>
                  <a:lnTo>
                    <a:pt x="112151" y="112000"/>
                  </a:lnTo>
                  <a:lnTo>
                    <a:pt x="107965" y="115478"/>
                  </a:lnTo>
                  <a:lnTo>
                    <a:pt x="103081" y="118086"/>
                  </a:lnTo>
                  <a:lnTo>
                    <a:pt x="98023" y="119478"/>
                  </a:lnTo>
                  <a:lnTo>
                    <a:pt x="92965" y="120000"/>
                  </a:lnTo>
                  <a:lnTo>
                    <a:pt x="87906" y="119478"/>
                  </a:lnTo>
                  <a:lnTo>
                    <a:pt x="82848" y="118086"/>
                  </a:lnTo>
                  <a:lnTo>
                    <a:pt x="78139" y="115478"/>
                  </a:lnTo>
                  <a:lnTo>
                    <a:pt x="73779" y="112000"/>
                  </a:lnTo>
                  <a:lnTo>
                    <a:pt x="7848" y="46086"/>
                  </a:lnTo>
                  <a:lnTo>
                    <a:pt x="4534" y="41739"/>
                  </a:lnTo>
                  <a:lnTo>
                    <a:pt x="1918" y="37217"/>
                  </a:lnTo>
                  <a:lnTo>
                    <a:pt x="523" y="32173"/>
                  </a:lnTo>
                  <a:lnTo>
                    <a:pt x="0" y="27130"/>
                  </a:lnTo>
                  <a:lnTo>
                    <a:pt x="523" y="21739"/>
                  </a:lnTo>
                  <a:lnTo>
                    <a:pt x="1918" y="16695"/>
                  </a:lnTo>
                  <a:lnTo>
                    <a:pt x="4534" y="12173"/>
                  </a:lnTo>
                  <a:lnTo>
                    <a:pt x="7848" y="7826"/>
                  </a:lnTo>
                  <a:lnTo>
                    <a:pt x="12034" y="4347"/>
                  </a:lnTo>
                  <a:lnTo>
                    <a:pt x="16918" y="1739"/>
                  </a:lnTo>
                  <a:lnTo>
                    <a:pt x="21976" y="521"/>
                  </a:lnTo>
                  <a:lnTo>
                    <a:pt x="27034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Shape 273"/>
            <p:cNvSpPr/>
            <p:nvPr/>
          </p:nvSpPr>
          <p:spPr>
            <a:xfrm>
              <a:off x="5946776" y="5365750"/>
              <a:ext cx="546000" cy="547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2965" y="0"/>
                  </a:moveTo>
                  <a:lnTo>
                    <a:pt x="98197" y="521"/>
                  </a:lnTo>
                  <a:lnTo>
                    <a:pt x="103081" y="2086"/>
                  </a:lnTo>
                  <a:lnTo>
                    <a:pt x="107965" y="4521"/>
                  </a:lnTo>
                  <a:lnTo>
                    <a:pt x="112151" y="7826"/>
                  </a:lnTo>
                  <a:lnTo>
                    <a:pt x="115639" y="12173"/>
                  </a:lnTo>
                  <a:lnTo>
                    <a:pt x="117906" y="16869"/>
                  </a:lnTo>
                  <a:lnTo>
                    <a:pt x="119476" y="21913"/>
                  </a:lnTo>
                  <a:lnTo>
                    <a:pt x="120000" y="27130"/>
                  </a:lnTo>
                  <a:lnTo>
                    <a:pt x="119476" y="32173"/>
                  </a:lnTo>
                  <a:lnTo>
                    <a:pt x="117906" y="37217"/>
                  </a:lnTo>
                  <a:lnTo>
                    <a:pt x="115639" y="41913"/>
                  </a:lnTo>
                  <a:lnTo>
                    <a:pt x="112151" y="46260"/>
                  </a:lnTo>
                  <a:lnTo>
                    <a:pt x="46220" y="112173"/>
                  </a:lnTo>
                  <a:lnTo>
                    <a:pt x="41860" y="115826"/>
                  </a:lnTo>
                  <a:lnTo>
                    <a:pt x="37151" y="118086"/>
                  </a:lnTo>
                  <a:lnTo>
                    <a:pt x="32093" y="119478"/>
                  </a:lnTo>
                  <a:lnTo>
                    <a:pt x="27034" y="120000"/>
                  </a:lnTo>
                  <a:lnTo>
                    <a:pt x="21976" y="119478"/>
                  </a:lnTo>
                  <a:lnTo>
                    <a:pt x="16918" y="118086"/>
                  </a:lnTo>
                  <a:lnTo>
                    <a:pt x="12034" y="115826"/>
                  </a:lnTo>
                  <a:lnTo>
                    <a:pt x="7848" y="112173"/>
                  </a:lnTo>
                  <a:lnTo>
                    <a:pt x="4534" y="108000"/>
                  </a:lnTo>
                  <a:lnTo>
                    <a:pt x="1918" y="103130"/>
                  </a:lnTo>
                  <a:lnTo>
                    <a:pt x="523" y="98260"/>
                  </a:lnTo>
                  <a:lnTo>
                    <a:pt x="0" y="93043"/>
                  </a:lnTo>
                  <a:lnTo>
                    <a:pt x="523" y="88000"/>
                  </a:lnTo>
                  <a:lnTo>
                    <a:pt x="1918" y="82956"/>
                  </a:lnTo>
                  <a:lnTo>
                    <a:pt x="4534" y="78086"/>
                  </a:lnTo>
                  <a:lnTo>
                    <a:pt x="7848" y="74086"/>
                  </a:lnTo>
                  <a:lnTo>
                    <a:pt x="73779" y="7826"/>
                  </a:lnTo>
                  <a:lnTo>
                    <a:pt x="78139" y="4521"/>
                  </a:lnTo>
                  <a:lnTo>
                    <a:pt x="82848" y="2086"/>
                  </a:lnTo>
                  <a:lnTo>
                    <a:pt x="87906" y="521"/>
                  </a:lnTo>
                  <a:lnTo>
                    <a:pt x="92965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Shape 274"/>
            <p:cNvSpPr/>
            <p:nvPr/>
          </p:nvSpPr>
          <p:spPr>
            <a:xfrm>
              <a:off x="8047038" y="3257550"/>
              <a:ext cx="547800" cy="547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2869" y="0"/>
                  </a:moveTo>
                  <a:lnTo>
                    <a:pt x="97913" y="521"/>
                  </a:lnTo>
                  <a:lnTo>
                    <a:pt x="102956" y="1739"/>
                  </a:lnTo>
                  <a:lnTo>
                    <a:pt x="107652" y="4347"/>
                  </a:lnTo>
                  <a:lnTo>
                    <a:pt x="111826" y="7826"/>
                  </a:lnTo>
                  <a:lnTo>
                    <a:pt x="115304" y="12173"/>
                  </a:lnTo>
                  <a:lnTo>
                    <a:pt x="117913" y="16695"/>
                  </a:lnTo>
                  <a:lnTo>
                    <a:pt x="119478" y="21739"/>
                  </a:lnTo>
                  <a:lnTo>
                    <a:pt x="120000" y="27130"/>
                  </a:lnTo>
                  <a:lnTo>
                    <a:pt x="119478" y="32173"/>
                  </a:lnTo>
                  <a:lnTo>
                    <a:pt x="117913" y="37217"/>
                  </a:lnTo>
                  <a:lnTo>
                    <a:pt x="115304" y="41739"/>
                  </a:lnTo>
                  <a:lnTo>
                    <a:pt x="111826" y="46086"/>
                  </a:lnTo>
                  <a:lnTo>
                    <a:pt x="46086" y="112000"/>
                  </a:lnTo>
                  <a:lnTo>
                    <a:pt x="41739" y="115478"/>
                  </a:lnTo>
                  <a:lnTo>
                    <a:pt x="37217" y="118086"/>
                  </a:lnTo>
                  <a:lnTo>
                    <a:pt x="32173" y="119478"/>
                  </a:lnTo>
                  <a:lnTo>
                    <a:pt x="26956" y="120000"/>
                  </a:lnTo>
                  <a:lnTo>
                    <a:pt x="21913" y="119478"/>
                  </a:lnTo>
                  <a:lnTo>
                    <a:pt x="16869" y="118086"/>
                  </a:lnTo>
                  <a:lnTo>
                    <a:pt x="12347" y="115478"/>
                  </a:lnTo>
                  <a:lnTo>
                    <a:pt x="8000" y="112000"/>
                  </a:lnTo>
                  <a:lnTo>
                    <a:pt x="4521" y="108000"/>
                  </a:lnTo>
                  <a:lnTo>
                    <a:pt x="1913" y="103130"/>
                  </a:lnTo>
                  <a:lnTo>
                    <a:pt x="521" y="98086"/>
                  </a:lnTo>
                  <a:lnTo>
                    <a:pt x="0" y="93043"/>
                  </a:lnTo>
                  <a:lnTo>
                    <a:pt x="521" y="87652"/>
                  </a:lnTo>
                  <a:lnTo>
                    <a:pt x="1913" y="82608"/>
                  </a:lnTo>
                  <a:lnTo>
                    <a:pt x="4521" y="78086"/>
                  </a:lnTo>
                  <a:lnTo>
                    <a:pt x="8000" y="73739"/>
                  </a:lnTo>
                  <a:lnTo>
                    <a:pt x="73739" y="7826"/>
                  </a:lnTo>
                  <a:lnTo>
                    <a:pt x="78086" y="4347"/>
                  </a:lnTo>
                  <a:lnTo>
                    <a:pt x="82608" y="1739"/>
                  </a:lnTo>
                  <a:lnTo>
                    <a:pt x="87652" y="521"/>
                  </a:lnTo>
                  <a:lnTo>
                    <a:pt x="92869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5" name="Shape 275"/>
          <p:cNvGrpSpPr/>
          <p:nvPr/>
        </p:nvGrpSpPr>
        <p:grpSpPr>
          <a:xfrm>
            <a:off x="1466434" y="3491180"/>
            <a:ext cx="242049" cy="241901"/>
            <a:chOff x="4667251" y="4117975"/>
            <a:chExt cx="5205362" cy="5202188"/>
          </a:xfrm>
        </p:grpSpPr>
        <p:sp>
          <p:nvSpPr>
            <p:cNvPr id="276" name="Shape 276"/>
            <p:cNvSpPr/>
            <p:nvPr/>
          </p:nvSpPr>
          <p:spPr>
            <a:xfrm>
              <a:off x="7847013" y="7294563"/>
              <a:ext cx="2025600" cy="20256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0893" y="0"/>
                  </a:moveTo>
                  <a:lnTo>
                    <a:pt x="111586" y="70795"/>
                  </a:lnTo>
                  <a:lnTo>
                    <a:pt x="113983" y="73477"/>
                  </a:lnTo>
                  <a:lnTo>
                    <a:pt x="115957" y="76393"/>
                  </a:lnTo>
                  <a:lnTo>
                    <a:pt x="117649" y="79498"/>
                  </a:lnTo>
                  <a:lnTo>
                    <a:pt x="118777" y="82791"/>
                  </a:lnTo>
                  <a:lnTo>
                    <a:pt x="119623" y="86036"/>
                  </a:lnTo>
                  <a:lnTo>
                    <a:pt x="120000" y="89517"/>
                  </a:lnTo>
                  <a:lnTo>
                    <a:pt x="120000" y="92904"/>
                  </a:lnTo>
                  <a:lnTo>
                    <a:pt x="119623" y="96291"/>
                  </a:lnTo>
                  <a:lnTo>
                    <a:pt x="118777" y="99678"/>
                  </a:lnTo>
                  <a:lnTo>
                    <a:pt x="117649" y="102830"/>
                  </a:lnTo>
                  <a:lnTo>
                    <a:pt x="115957" y="105934"/>
                  </a:lnTo>
                  <a:lnTo>
                    <a:pt x="113983" y="108945"/>
                  </a:lnTo>
                  <a:lnTo>
                    <a:pt x="111586" y="111673"/>
                  </a:lnTo>
                  <a:lnTo>
                    <a:pt x="108860" y="113978"/>
                  </a:lnTo>
                  <a:lnTo>
                    <a:pt x="105945" y="116048"/>
                  </a:lnTo>
                  <a:lnTo>
                    <a:pt x="102843" y="117647"/>
                  </a:lnTo>
                  <a:lnTo>
                    <a:pt x="99647" y="118871"/>
                  </a:lnTo>
                  <a:lnTo>
                    <a:pt x="96263" y="119623"/>
                  </a:lnTo>
                  <a:lnTo>
                    <a:pt x="92925" y="120000"/>
                  </a:lnTo>
                  <a:lnTo>
                    <a:pt x="89447" y="120000"/>
                  </a:lnTo>
                  <a:lnTo>
                    <a:pt x="86063" y="119623"/>
                  </a:lnTo>
                  <a:lnTo>
                    <a:pt x="82773" y="118871"/>
                  </a:lnTo>
                  <a:lnTo>
                    <a:pt x="79482" y="117647"/>
                  </a:lnTo>
                  <a:lnTo>
                    <a:pt x="76427" y="116048"/>
                  </a:lnTo>
                  <a:lnTo>
                    <a:pt x="73513" y="113978"/>
                  </a:lnTo>
                  <a:lnTo>
                    <a:pt x="70693" y="111673"/>
                  </a:lnTo>
                  <a:lnTo>
                    <a:pt x="0" y="40878"/>
                  </a:lnTo>
                  <a:lnTo>
                    <a:pt x="6862" y="36174"/>
                  </a:lnTo>
                  <a:lnTo>
                    <a:pt x="13396" y="30999"/>
                  </a:lnTo>
                  <a:lnTo>
                    <a:pt x="19694" y="25495"/>
                  </a:lnTo>
                  <a:lnTo>
                    <a:pt x="25522" y="19662"/>
                  </a:lnTo>
                  <a:lnTo>
                    <a:pt x="31022" y="13406"/>
                  </a:lnTo>
                  <a:lnTo>
                    <a:pt x="36192" y="6820"/>
                  </a:lnTo>
                  <a:lnTo>
                    <a:pt x="40893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Shape 277"/>
            <p:cNvSpPr/>
            <p:nvPr/>
          </p:nvSpPr>
          <p:spPr>
            <a:xfrm>
              <a:off x="4667251" y="4117975"/>
              <a:ext cx="3905099" cy="39036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963" y="15030"/>
                  </a:moveTo>
                  <a:lnTo>
                    <a:pt x="56330" y="15176"/>
                  </a:lnTo>
                  <a:lnTo>
                    <a:pt x="52672" y="15616"/>
                  </a:lnTo>
                  <a:lnTo>
                    <a:pt x="49160" y="16299"/>
                  </a:lnTo>
                  <a:lnTo>
                    <a:pt x="45771" y="17324"/>
                  </a:lnTo>
                  <a:lnTo>
                    <a:pt x="42503" y="18519"/>
                  </a:lnTo>
                  <a:lnTo>
                    <a:pt x="39357" y="20032"/>
                  </a:lnTo>
                  <a:lnTo>
                    <a:pt x="36285" y="21740"/>
                  </a:lnTo>
                  <a:lnTo>
                    <a:pt x="33407" y="23692"/>
                  </a:lnTo>
                  <a:lnTo>
                    <a:pt x="30749" y="25815"/>
                  </a:lnTo>
                  <a:lnTo>
                    <a:pt x="28213" y="28206"/>
                  </a:lnTo>
                  <a:lnTo>
                    <a:pt x="25824" y="30744"/>
                  </a:lnTo>
                  <a:lnTo>
                    <a:pt x="23678" y="33452"/>
                  </a:lnTo>
                  <a:lnTo>
                    <a:pt x="21751" y="36331"/>
                  </a:lnTo>
                  <a:lnTo>
                    <a:pt x="20044" y="39357"/>
                  </a:lnTo>
                  <a:lnTo>
                    <a:pt x="18532" y="42505"/>
                  </a:lnTo>
                  <a:lnTo>
                    <a:pt x="17313" y="45774"/>
                  </a:lnTo>
                  <a:lnTo>
                    <a:pt x="16289" y="49166"/>
                  </a:lnTo>
                  <a:lnTo>
                    <a:pt x="15557" y="52728"/>
                  </a:lnTo>
                  <a:lnTo>
                    <a:pt x="15118" y="56315"/>
                  </a:lnTo>
                  <a:lnTo>
                    <a:pt x="14972" y="60024"/>
                  </a:lnTo>
                  <a:lnTo>
                    <a:pt x="15118" y="63660"/>
                  </a:lnTo>
                  <a:lnTo>
                    <a:pt x="15557" y="67271"/>
                  </a:lnTo>
                  <a:lnTo>
                    <a:pt x="16289" y="70809"/>
                  </a:lnTo>
                  <a:lnTo>
                    <a:pt x="17313" y="74225"/>
                  </a:lnTo>
                  <a:lnTo>
                    <a:pt x="18532" y="77470"/>
                  </a:lnTo>
                  <a:lnTo>
                    <a:pt x="20044" y="80642"/>
                  </a:lnTo>
                  <a:lnTo>
                    <a:pt x="21751" y="83668"/>
                  </a:lnTo>
                  <a:lnTo>
                    <a:pt x="23678" y="86522"/>
                  </a:lnTo>
                  <a:lnTo>
                    <a:pt x="25824" y="89255"/>
                  </a:lnTo>
                  <a:lnTo>
                    <a:pt x="28213" y="91769"/>
                  </a:lnTo>
                  <a:lnTo>
                    <a:pt x="30749" y="94160"/>
                  </a:lnTo>
                  <a:lnTo>
                    <a:pt x="33407" y="96307"/>
                  </a:lnTo>
                  <a:lnTo>
                    <a:pt x="36285" y="98259"/>
                  </a:lnTo>
                  <a:lnTo>
                    <a:pt x="39357" y="99943"/>
                  </a:lnTo>
                  <a:lnTo>
                    <a:pt x="42503" y="101455"/>
                  </a:lnTo>
                  <a:lnTo>
                    <a:pt x="45771" y="102675"/>
                  </a:lnTo>
                  <a:lnTo>
                    <a:pt x="49160" y="103700"/>
                  </a:lnTo>
                  <a:lnTo>
                    <a:pt x="52672" y="104383"/>
                  </a:lnTo>
                  <a:lnTo>
                    <a:pt x="56330" y="104823"/>
                  </a:lnTo>
                  <a:lnTo>
                    <a:pt x="59963" y="104969"/>
                  </a:lnTo>
                  <a:lnTo>
                    <a:pt x="63669" y="104823"/>
                  </a:lnTo>
                  <a:lnTo>
                    <a:pt x="67254" y="104383"/>
                  </a:lnTo>
                  <a:lnTo>
                    <a:pt x="70766" y="103700"/>
                  </a:lnTo>
                  <a:lnTo>
                    <a:pt x="74180" y="102675"/>
                  </a:lnTo>
                  <a:lnTo>
                    <a:pt x="77472" y="101455"/>
                  </a:lnTo>
                  <a:lnTo>
                    <a:pt x="80642" y="99943"/>
                  </a:lnTo>
                  <a:lnTo>
                    <a:pt x="83665" y="98259"/>
                  </a:lnTo>
                  <a:lnTo>
                    <a:pt x="86519" y="96307"/>
                  </a:lnTo>
                  <a:lnTo>
                    <a:pt x="89250" y="94160"/>
                  </a:lnTo>
                  <a:lnTo>
                    <a:pt x="91786" y="91769"/>
                  </a:lnTo>
                  <a:lnTo>
                    <a:pt x="94102" y="89255"/>
                  </a:lnTo>
                  <a:lnTo>
                    <a:pt x="96297" y="86522"/>
                  </a:lnTo>
                  <a:lnTo>
                    <a:pt x="98199" y="83668"/>
                  </a:lnTo>
                  <a:lnTo>
                    <a:pt x="99955" y="80642"/>
                  </a:lnTo>
                  <a:lnTo>
                    <a:pt x="101418" y="77470"/>
                  </a:lnTo>
                  <a:lnTo>
                    <a:pt x="102662" y="74225"/>
                  </a:lnTo>
                  <a:lnTo>
                    <a:pt x="103637" y="70809"/>
                  </a:lnTo>
                  <a:lnTo>
                    <a:pt x="104369" y="67271"/>
                  </a:lnTo>
                  <a:lnTo>
                    <a:pt x="104807" y="63660"/>
                  </a:lnTo>
                  <a:lnTo>
                    <a:pt x="104954" y="60024"/>
                  </a:lnTo>
                  <a:lnTo>
                    <a:pt x="104807" y="56315"/>
                  </a:lnTo>
                  <a:lnTo>
                    <a:pt x="104369" y="52728"/>
                  </a:lnTo>
                  <a:lnTo>
                    <a:pt x="103637" y="49166"/>
                  </a:lnTo>
                  <a:lnTo>
                    <a:pt x="102662" y="45774"/>
                  </a:lnTo>
                  <a:lnTo>
                    <a:pt x="101418" y="42505"/>
                  </a:lnTo>
                  <a:lnTo>
                    <a:pt x="99955" y="39357"/>
                  </a:lnTo>
                  <a:lnTo>
                    <a:pt x="98199" y="36331"/>
                  </a:lnTo>
                  <a:lnTo>
                    <a:pt x="96297" y="33452"/>
                  </a:lnTo>
                  <a:lnTo>
                    <a:pt x="94102" y="30744"/>
                  </a:lnTo>
                  <a:lnTo>
                    <a:pt x="91786" y="28206"/>
                  </a:lnTo>
                  <a:lnTo>
                    <a:pt x="89250" y="25815"/>
                  </a:lnTo>
                  <a:lnTo>
                    <a:pt x="86519" y="23692"/>
                  </a:lnTo>
                  <a:lnTo>
                    <a:pt x="83665" y="21740"/>
                  </a:lnTo>
                  <a:lnTo>
                    <a:pt x="80642" y="20032"/>
                  </a:lnTo>
                  <a:lnTo>
                    <a:pt x="77472" y="18519"/>
                  </a:lnTo>
                  <a:lnTo>
                    <a:pt x="74180" y="17324"/>
                  </a:lnTo>
                  <a:lnTo>
                    <a:pt x="70766" y="16299"/>
                  </a:lnTo>
                  <a:lnTo>
                    <a:pt x="67254" y="15616"/>
                  </a:lnTo>
                  <a:lnTo>
                    <a:pt x="63669" y="15176"/>
                  </a:lnTo>
                  <a:lnTo>
                    <a:pt x="59963" y="15030"/>
                  </a:lnTo>
                  <a:close/>
                  <a:moveTo>
                    <a:pt x="59963" y="0"/>
                  </a:moveTo>
                  <a:lnTo>
                    <a:pt x="64255" y="146"/>
                  </a:lnTo>
                  <a:lnTo>
                    <a:pt x="68473" y="585"/>
                  </a:lnTo>
                  <a:lnTo>
                    <a:pt x="72570" y="1317"/>
                  </a:lnTo>
                  <a:lnTo>
                    <a:pt x="76594" y="2342"/>
                  </a:lnTo>
                  <a:lnTo>
                    <a:pt x="80495" y="3586"/>
                  </a:lnTo>
                  <a:lnTo>
                    <a:pt x="84251" y="5099"/>
                  </a:lnTo>
                  <a:lnTo>
                    <a:pt x="87884" y="6905"/>
                  </a:lnTo>
                  <a:lnTo>
                    <a:pt x="91396" y="8906"/>
                  </a:lnTo>
                  <a:lnTo>
                    <a:pt x="94736" y="11126"/>
                  </a:lnTo>
                  <a:lnTo>
                    <a:pt x="97955" y="13566"/>
                  </a:lnTo>
                  <a:lnTo>
                    <a:pt x="100979" y="16201"/>
                  </a:lnTo>
                  <a:lnTo>
                    <a:pt x="103783" y="19007"/>
                  </a:lnTo>
                  <a:lnTo>
                    <a:pt x="106417" y="22033"/>
                  </a:lnTo>
                  <a:lnTo>
                    <a:pt x="108855" y="25254"/>
                  </a:lnTo>
                  <a:lnTo>
                    <a:pt x="111099" y="28548"/>
                  </a:lnTo>
                  <a:lnTo>
                    <a:pt x="113074" y="32061"/>
                  </a:lnTo>
                  <a:lnTo>
                    <a:pt x="114830" y="35697"/>
                  </a:lnTo>
                  <a:lnTo>
                    <a:pt x="116390" y="39503"/>
                  </a:lnTo>
                  <a:lnTo>
                    <a:pt x="117659" y="43383"/>
                  </a:lnTo>
                  <a:lnTo>
                    <a:pt x="118634" y="47409"/>
                  </a:lnTo>
                  <a:lnTo>
                    <a:pt x="119365" y="51508"/>
                  </a:lnTo>
                  <a:lnTo>
                    <a:pt x="119804" y="55681"/>
                  </a:lnTo>
                  <a:lnTo>
                    <a:pt x="120000" y="60024"/>
                  </a:lnTo>
                  <a:lnTo>
                    <a:pt x="119804" y="64294"/>
                  </a:lnTo>
                  <a:lnTo>
                    <a:pt x="119365" y="68491"/>
                  </a:lnTo>
                  <a:lnTo>
                    <a:pt x="118634" y="72566"/>
                  </a:lnTo>
                  <a:lnTo>
                    <a:pt x="117659" y="76592"/>
                  </a:lnTo>
                  <a:lnTo>
                    <a:pt x="116390" y="80496"/>
                  </a:lnTo>
                  <a:lnTo>
                    <a:pt x="114830" y="84278"/>
                  </a:lnTo>
                  <a:lnTo>
                    <a:pt x="113074" y="87938"/>
                  </a:lnTo>
                  <a:lnTo>
                    <a:pt x="111099" y="91427"/>
                  </a:lnTo>
                  <a:lnTo>
                    <a:pt x="108855" y="94745"/>
                  </a:lnTo>
                  <a:lnTo>
                    <a:pt x="106417" y="97966"/>
                  </a:lnTo>
                  <a:lnTo>
                    <a:pt x="103783" y="100967"/>
                  </a:lnTo>
                  <a:lnTo>
                    <a:pt x="100979" y="103798"/>
                  </a:lnTo>
                  <a:lnTo>
                    <a:pt x="97955" y="106409"/>
                  </a:lnTo>
                  <a:lnTo>
                    <a:pt x="94736" y="108849"/>
                  </a:lnTo>
                  <a:lnTo>
                    <a:pt x="91396" y="111093"/>
                  </a:lnTo>
                  <a:lnTo>
                    <a:pt x="87884" y="113070"/>
                  </a:lnTo>
                  <a:lnTo>
                    <a:pt x="84251" y="114875"/>
                  </a:lnTo>
                  <a:lnTo>
                    <a:pt x="80495" y="116388"/>
                  </a:lnTo>
                  <a:lnTo>
                    <a:pt x="76594" y="117657"/>
                  </a:lnTo>
                  <a:lnTo>
                    <a:pt x="72570" y="118682"/>
                  </a:lnTo>
                  <a:lnTo>
                    <a:pt x="68473" y="119414"/>
                  </a:lnTo>
                  <a:lnTo>
                    <a:pt x="64255" y="119853"/>
                  </a:lnTo>
                  <a:lnTo>
                    <a:pt x="59963" y="120000"/>
                  </a:lnTo>
                  <a:lnTo>
                    <a:pt x="55695" y="119853"/>
                  </a:lnTo>
                  <a:lnTo>
                    <a:pt x="51501" y="119414"/>
                  </a:lnTo>
                  <a:lnTo>
                    <a:pt x="47380" y="118682"/>
                  </a:lnTo>
                  <a:lnTo>
                    <a:pt x="43381" y="117657"/>
                  </a:lnTo>
                  <a:lnTo>
                    <a:pt x="39504" y="116388"/>
                  </a:lnTo>
                  <a:lnTo>
                    <a:pt x="35700" y="114875"/>
                  </a:lnTo>
                  <a:lnTo>
                    <a:pt x="32042" y="113070"/>
                  </a:lnTo>
                  <a:lnTo>
                    <a:pt x="28555" y="111093"/>
                  </a:lnTo>
                  <a:lnTo>
                    <a:pt x="25190" y="108849"/>
                  </a:lnTo>
                  <a:lnTo>
                    <a:pt x="22044" y="106409"/>
                  </a:lnTo>
                  <a:lnTo>
                    <a:pt x="19020" y="103798"/>
                  </a:lnTo>
                  <a:lnTo>
                    <a:pt x="16191" y="100967"/>
                  </a:lnTo>
                  <a:lnTo>
                    <a:pt x="13509" y="97966"/>
                  </a:lnTo>
                  <a:lnTo>
                    <a:pt x="11095" y="94745"/>
                  </a:lnTo>
                  <a:lnTo>
                    <a:pt x="8900" y="91427"/>
                  </a:lnTo>
                  <a:lnTo>
                    <a:pt x="6901" y="87938"/>
                  </a:lnTo>
                  <a:lnTo>
                    <a:pt x="5096" y="84278"/>
                  </a:lnTo>
                  <a:lnTo>
                    <a:pt x="3609" y="80496"/>
                  </a:lnTo>
                  <a:lnTo>
                    <a:pt x="2340" y="76592"/>
                  </a:lnTo>
                  <a:lnTo>
                    <a:pt x="1316" y="72566"/>
                  </a:lnTo>
                  <a:lnTo>
                    <a:pt x="585" y="68491"/>
                  </a:lnTo>
                  <a:lnTo>
                    <a:pt x="146" y="64294"/>
                  </a:lnTo>
                  <a:lnTo>
                    <a:pt x="0" y="60024"/>
                  </a:lnTo>
                  <a:lnTo>
                    <a:pt x="146" y="55681"/>
                  </a:lnTo>
                  <a:lnTo>
                    <a:pt x="585" y="51508"/>
                  </a:lnTo>
                  <a:lnTo>
                    <a:pt x="1316" y="47409"/>
                  </a:lnTo>
                  <a:lnTo>
                    <a:pt x="2340" y="43383"/>
                  </a:lnTo>
                  <a:lnTo>
                    <a:pt x="3609" y="39503"/>
                  </a:lnTo>
                  <a:lnTo>
                    <a:pt x="5096" y="35697"/>
                  </a:lnTo>
                  <a:lnTo>
                    <a:pt x="6901" y="32061"/>
                  </a:lnTo>
                  <a:lnTo>
                    <a:pt x="8900" y="28548"/>
                  </a:lnTo>
                  <a:lnTo>
                    <a:pt x="11095" y="25254"/>
                  </a:lnTo>
                  <a:lnTo>
                    <a:pt x="13509" y="22033"/>
                  </a:lnTo>
                  <a:lnTo>
                    <a:pt x="16191" y="19007"/>
                  </a:lnTo>
                  <a:lnTo>
                    <a:pt x="19020" y="16201"/>
                  </a:lnTo>
                  <a:lnTo>
                    <a:pt x="22044" y="13566"/>
                  </a:lnTo>
                  <a:lnTo>
                    <a:pt x="25190" y="11126"/>
                  </a:lnTo>
                  <a:lnTo>
                    <a:pt x="28555" y="8906"/>
                  </a:lnTo>
                  <a:lnTo>
                    <a:pt x="32042" y="6905"/>
                  </a:lnTo>
                  <a:lnTo>
                    <a:pt x="35700" y="5099"/>
                  </a:lnTo>
                  <a:lnTo>
                    <a:pt x="39504" y="3586"/>
                  </a:lnTo>
                  <a:lnTo>
                    <a:pt x="43381" y="2342"/>
                  </a:lnTo>
                  <a:lnTo>
                    <a:pt x="47380" y="1317"/>
                  </a:lnTo>
                  <a:lnTo>
                    <a:pt x="51501" y="585"/>
                  </a:lnTo>
                  <a:lnTo>
                    <a:pt x="55695" y="146"/>
                  </a:lnTo>
                  <a:lnTo>
                    <a:pt x="59963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Shape 278"/>
            <p:cNvSpPr/>
            <p:nvPr/>
          </p:nvSpPr>
          <p:spPr>
            <a:xfrm>
              <a:off x="5481637" y="4930775"/>
              <a:ext cx="1138200" cy="1139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120000" y="34285"/>
                  </a:lnTo>
                  <a:lnTo>
                    <a:pt x="110711" y="34787"/>
                  </a:lnTo>
                  <a:lnTo>
                    <a:pt x="101673" y="36292"/>
                  </a:lnTo>
                  <a:lnTo>
                    <a:pt x="92970" y="38634"/>
                  </a:lnTo>
                  <a:lnTo>
                    <a:pt x="84602" y="41811"/>
                  </a:lnTo>
                  <a:lnTo>
                    <a:pt x="76820" y="45993"/>
                  </a:lnTo>
                  <a:lnTo>
                    <a:pt x="69456" y="50843"/>
                  </a:lnTo>
                  <a:lnTo>
                    <a:pt x="62594" y="56278"/>
                  </a:lnTo>
                  <a:lnTo>
                    <a:pt x="56401" y="62466"/>
                  </a:lnTo>
                  <a:lnTo>
                    <a:pt x="50962" y="69324"/>
                  </a:lnTo>
                  <a:lnTo>
                    <a:pt x="46108" y="76599"/>
                  </a:lnTo>
                  <a:lnTo>
                    <a:pt x="41924" y="84459"/>
                  </a:lnTo>
                  <a:lnTo>
                    <a:pt x="38744" y="92822"/>
                  </a:lnTo>
                  <a:lnTo>
                    <a:pt x="36234" y="101435"/>
                  </a:lnTo>
                  <a:lnTo>
                    <a:pt x="34728" y="110634"/>
                  </a:lnTo>
                  <a:lnTo>
                    <a:pt x="34225" y="120000"/>
                  </a:lnTo>
                  <a:lnTo>
                    <a:pt x="0" y="120000"/>
                  </a:lnTo>
                  <a:lnTo>
                    <a:pt x="502" y="108961"/>
                  </a:lnTo>
                  <a:lnTo>
                    <a:pt x="1841" y="98341"/>
                  </a:lnTo>
                  <a:lnTo>
                    <a:pt x="4351" y="87972"/>
                  </a:lnTo>
                  <a:lnTo>
                    <a:pt x="7531" y="78104"/>
                  </a:lnTo>
                  <a:lnTo>
                    <a:pt x="11548" y="68487"/>
                  </a:lnTo>
                  <a:lnTo>
                    <a:pt x="16401" y="59456"/>
                  </a:lnTo>
                  <a:lnTo>
                    <a:pt x="22008" y="50843"/>
                  </a:lnTo>
                  <a:lnTo>
                    <a:pt x="28200" y="42648"/>
                  </a:lnTo>
                  <a:lnTo>
                    <a:pt x="35230" y="35121"/>
                  </a:lnTo>
                  <a:lnTo>
                    <a:pt x="42761" y="28097"/>
                  </a:lnTo>
                  <a:lnTo>
                    <a:pt x="50962" y="21993"/>
                  </a:lnTo>
                  <a:lnTo>
                    <a:pt x="59414" y="16306"/>
                  </a:lnTo>
                  <a:lnTo>
                    <a:pt x="68619" y="11456"/>
                  </a:lnTo>
                  <a:lnTo>
                    <a:pt x="78326" y="7442"/>
                  </a:lnTo>
                  <a:lnTo>
                    <a:pt x="88117" y="4264"/>
                  </a:lnTo>
                  <a:lnTo>
                    <a:pt x="98493" y="1923"/>
                  </a:lnTo>
                  <a:lnTo>
                    <a:pt x="109205" y="501"/>
                  </a:lnTo>
                  <a:lnTo>
                    <a:pt x="120000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9" name="Shape 279"/>
          <p:cNvSpPr/>
          <p:nvPr/>
        </p:nvSpPr>
        <p:spPr>
          <a:xfrm>
            <a:off x="7716806" y="2509200"/>
            <a:ext cx="161700" cy="2775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8227" y="107867"/>
                </a:moveTo>
                <a:lnTo>
                  <a:pt x="46909" y="107972"/>
                </a:lnTo>
                <a:lnTo>
                  <a:pt x="45651" y="108216"/>
                </a:lnTo>
                <a:lnTo>
                  <a:pt x="44573" y="108599"/>
                </a:lnTo>
                <a:lnTo>
                  <a:pt x="43674" y="109157"/>
                </a:lnTo>
                <a:lnTo>
                  <a:pt x="43015" y="109750"/>
                </a:lnTo>
                <a:lnTo>
                  <a:pt x="42596" y="110447"/>
                </a:lnTo>
                <a:lnTo>
                  <a:pt x="42416" y="111214"/>
                </a:lnTo>
                <a:lnTo>
                  <a:pt x="42596" y="111981"/>
                </a:lnTo>
                <a:lnTo>
                  <a:pt x="43015" y="112678"/>
                </a:lnTo>
                <a:lnTo>
                  <a:pt x="43674" y="113306"/>
                </a:lnTo>
                <a:lnTo>
                  <a:pt x="44573" y="113829"/>
                </a:lnTo>
                <a:lnTo>
                  <a:pt x="45651" y="114212"/>
                </a:lnTo>
                <a:lnTo>
                  <a:pt x="46909" y="114456"/>
                </a:lnTo>
                <a:lnTo>
                  <a:pt x="48227" y="114561"/>
                </a:lnTo>
                <a:lnTo>
                  <a:pt x="69495" y="114561"/>
                </a:lnTo>
                <a:lnTo>
                  <a:pt x="70813" y="114456"/>
                </a:lnTo>
                <a:lnTo>
                  <a:pt x="72011" y="114212"/>
                </a:lnTo>
                <a:lnTo>
                  <a:pt x="73090" y="113829"/>
                </a:lnTo>
                <a:lnTo>
                  <a:pt x="73989" y="113306"/>
                </a:lnTo>
                <a:lnTo>
                  <a:pt x="74648" y="112678"/>
                </a:lnTo>
                <a:lnTo>
                  <a:pt x="75127" y="111981"/>
                </a:lnTo>
                <a:lnTo>
                  <a:pt x="75247" y="111214"/>
                </a:lnTo>
                <a:lnTo>
                  <a:pt x="75127" y="110447"/>
                </a:lnTo>
                <a:lnTo>
                  <a:pt x="74648" y="109750"/>
                </a:lnTo>
                <a:lnTo>
                  <a:pt x="73989" y="109157"/>
                </a:lnTo>
                <a:lnTo>
                  <a:pt x="73090" y="108599"/>
                </a:lnTo>
                <a:lnTo>
                  <a:pt x="72011" y="108216"/>
                </a:lnTo>
                <a:lnTo>
                  <a:pt x="70813" y="107972"/>
                </a:lnTo>
                <a:lnTo>
                  <a:pt x="69495" y="107867"/>
                </a:lnTo>
                <a:lnTo>
                  <a:pt x="48227" y="107867"/>
                </a:lnTo>
                <a:close/>
                <a:moveTo>
                  <a:pt x="17433" y="17571"/>
                </a:moveTo>
                <a:lnTo>
                  <a:pt x="16175" y="17675"/>
                </a:lnTo>
                <a:lnTo>
                  <a:pt x="14977" y="17919"/>
                </a:lnTo>
                <a:lnTo>
                  <a:pt x="13899" y="18303"/>
                </a:lnTo>
                <a:lnTo>
                  <a:pt x="13060" y="18826"/>
                </a:lnTo>
                <a:lnTo>
                  <a:pt x="12341" y="19418"/>
                </a:lnTo>
                <a:lnTo>
                  <a:pt x="11922" y="20116"/>
                </a:lnTo>
                <a:lnTo>
                  <a:pt x="11802" y="20883"/>
                </a:lnTo>
                <a:lnTo>
                  <a:pt x="11802" y="99116"/>
                </a:lnTo>
                <a:lnTo>
                  <a:pt x="11922" y="99883"/>
                </a:lnTo>
                <a:lnTo>
                  <a:pt x="12341" y="100546"/>
                </a:lnTo>
                <a:lnTo>
                  <a:pt x="13060" y="101173"/>
                </a:lnTo>
                <a:lnTo>
                  <a:pt x="13899" y="101696"/>
                </a:lnTo>
                <a:lnTo>
                  <a:pt x="14977" y="102080"/>
                </a:lnTo>
                <a:lnTo>
                  <a:pt x="16175" y="102359"/>
                </a:lnTo>
                <a:lnTo>
                  <a:pt x="17433" y="102428"/>
                </a:lnTo>
                <a:lnTo>
                  <a:pt x="102506" y="102428"/>
                </a:lnTo>
                <a:lnTo>
                  <a:pt x="103824" y="102359"/>
                </a:lnTo>
                <a:lnTo>
                  <a:pt x="105022" y="102080"/>
                </a:lnTo>
                <a:lnTo>
                  <a:pt x="106040" y="101696"/>
                </a:lnTo>
                <a:lnTo>
                  <a:pt x="106939" y="101173"/>
                </a:lnTo>
                <a:lnTo>
                  <a:pt x="107658" y="100546"/>
                </a:lnTo>
                <a:lnTo>
                  <a:pt x="108077" y="99883"/>
                </a:lnTo>
                <a:lnTo>
                  <a:pt x="108197" y="99116"/>
                </a:lnTo>
                <a:lnTo>
                  <a:pt x="108197" y="20883"/>
                </a:lnTo>
                <a:lnTo>
                  <a:pt x="108077" y="20116"/>
                </a:lnTo>
                <a:lnTo>
                  <a:pt x="107658" y="19418"/>
                </a:lnTo>
                <a:lnTo>
                  <a:pt x="106939" y="18826"/>
                </a:lnTo>
                <a:lnTo>
                  <a:pt x="106040" y="18303"/>
                </a:lnTo>
                <a:lnTo>
                  <a:pt x="105022" y="17919"/>
                </a:lnTo>
                <a:lnTo>
                  <a:pt x="103824" y="17675"/>
                </a:lnTo>
                <a:lnTo>
                  <a:pt x="102506" y="17571"/>
                </a:lnTo>
                <a:lnTo>
                  <a:pt x="17433" y="17571"/>
                </a:lnTo>
                <a:close/>
                <a:moveTo>
                  <a:pt x="22166" y="0"/>
                </a:moveTo>
                <a:lnTo>
                  <a:pt x="97833" y="0"/>
                </a:lnTo>
                <a:lnTo>
                  <a:pt x="100589" y="104"/>
                </a:lnTo>
                <a:lnTo>
                  <a:pt x="103285" y="418"/>
                </a:lnTo>
                <a:lnTo>
                  <a:pt x="105801" y="871"/>
                </a:lnTo>
                <a:lnTo>
                  <a:pt x="108257" y="1499"/>
                </a:lnTo>
                <a:lnTo>
                  <a:pt x="110474" y="2300"/>
                </a:lnTo>
                <a:lnTo>
                  <a:pt x="112511" y="3242"/>
                </a:lnTo>
                <a:lnTo>
                  <a:pt x="114428" y="4357"/>
                </a:lnTo>
                <a:lnTo>
                  <a:pt x="116045" y="5543"/>
                </a:lnTo>
                <a:lnTo>
                  <a:pt x="117423" y="6868"/>
                </a:lnTo>
                <a:lnTo>
                  <a:pt x="118502" y="8262"/>
                </a:lnTo>
                <a:lnTo>
                  <a:pt x="119281" y="9761"/>
                </a:lnTo>
                <a:lnTo>
                  <a:pt x="119880" y="11295"/>
                </a:lnTo>
                <a:lnTo>
                  <a:pt x="120000" y="12899"/>
                </a:lnTo>
                <a:lnTo>
                  <a:pt x="120000" y="107065"/>
                </a:lnTo>
                <a:lnTo>
                  <a:pt x="119880" y="108669"/>
                </a:lnTo>
                <a:lnTo>
                  <a:pt x="119281" y="110238"/>
                </a:lnTo>
                <a:lnTo>
                  <a:pt x="118502" y="111737"/>
                </a:lnTo>
                <a:lnTo>
                  <a:pt x="117423" y="113131"/>
                </a:lnTo>
                <a:lnTo>
                  <a:pt x="116045" y="114421"/>
                </a:lnTo>
                <a:lnTo>
                  <a:pt x="114428" y="115642"/>
                </a:lnTo>
                <a:lnTo>
                  <a:pt x="112511" y="116687"/>
                </a:lnTo>
                <a:lnTo>
                  <a:pt x="110474" y="117664"/>
                </a:lnTo>
                <a:lnTo>
                  <a:pt x="108257" y="118466"/>
                </a:lnTo>
                <a:lnTo>
                  <a:pt x="105801" y="119093"/>
                </a:lnTo>
                <a:lnTo>
                  <a:pt x="103285" y="119581"/>
                </a:lnTo>
                <a:lnTo>
                  <a:pt x="100589" y="119860"/>
                </a:lnTo>
                <a:lnTo>
                  <a:pt x="97833" y="119999"/>
                </a:lnTo>
                <a:lnTo>
                  <a:pt x="22166" y="119999"/>
                </a:lnTo>
                <a:lnTo>
                  <a:pt x="19410" y="119860"/>
                </a:lnTo>
                <a:lnTo>
                  <a:pt x="16714" y="119581"/>
                </a:lnTo>
                <a:lnTo>
                  <a:pt x="14138" y="119093"/>
                </a:lnTo>
                <a:lnTo>
                  <a:pt x="11802" y="118466"/>
                </a:lnTo>
                <a:lnTo>
                  <a:pt x="9525" y="117664"/>
                </a:lnTo>
                <a:lnTo>
                  <a:pt x="7428" y="116687"/>
                </a:lnTo>
                <a:lnTo>
                  <a:pt x="5631" y="115642"/>
                </a:lnTo>
                <a:lnTo>
                  <a:pt x="4013" y="114421"/>
                </a:lnTo>
                <a:lnTo>
                  <a:pt x="2636" y="113131"/>
                </a:lnTo>
                <a:lnTo>
                  <a:pt x="1497" y="111737"/>
                </a:lnTo>
                <a:lnTo>
                  <a:pt x="659" y="110238"/>
                </a:lnTo>
                <a:lnTo>
                  <a:pt x="179" y="108669"/>
                </a:lnTo>
                <a:lnTo>
                  <a:pt x="0" y="107065"/>
                </a:lnTo>
                <a:lnTo>
                  <a:pt x="0" y="12899"/>
                </a:lnTo>
                <a:lnTo>
                  <a:pt x="179" y="11295"/>
                </a:lnTo>
                <a:lnTo>
                  <a:pt x="659" y="9726"/>
                </a:lnTo>
                <a:lnTo>
                  <a:pt x="1497" y="8262"/>
                </a:lnTo>
                <a:lnTo>
                  <a:pt x="2636" y="6833"/>
                </a:lnTo>
                <a:lnTo>
                  <a:pt x="4013" y="5543"/>
                </a:lnTo>
                <a:lnTo>
                  <a:pt x="5631" y="4357"/>
                </a:lnTo>
                <a:lnTo>
                  <a:pt x="7428" y="3242"/>
                </a:lnTo>
                <a:lnTo>
                  <a:pt x="9525" y="2300"/>
                </a:lnTo>
                <a:lnTo>
                  <a:pt x="11802" y="1499"/>
                </a:lnTo>
                <a:lnTo>
                  <a:pt x="14138" y="871"/>
                </a:lnTo>
                <a:lnTo>
                  <a:pt x="16714" y="418"/>
                </a:lnTo>
                <a:lnTo>
                  <a:pt x="19410" y="69"/>
                </a:lnTo>
                <a:lnTo>
                  <a:pt x="22166" y="0"/>
                </a:lnTo>
                <a:close/>
              </a:path>
            </a:pathLst>
          </a:custGeom>
          <a:solidFill>
            <a:srgbClr val="566579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0" name="Shape 280"/>
          <p:cNvGrpSpPr/>
          <p:nvPr/>
        </p:nvGrpSpPr>
        <p:grpSpPr>
          <a:xfrm>
            <a:off x="7455488" y="3516490"/>
            <a:ext cx="202026" cy="202222"/>
            <a:chOff x="2762250" y="2287588"/>
            <a:chExt cx="4879875" cy="4884611"/>
          </a:xfrm>
        </p:grpSpPr>
        <p:sp>
          <p:nvSpPr>
            <p:cNvPr id="281" name="Shape 281"/>
            <p:cNvSpPr/>
            <p:nvPr/>
          </p:nvSpPr>
          <p:spPr>
            <a:xfrm>
              <a:off x="2762250" y="2755900"/>
              <a:ext cx="4411800" cy="4416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2022" y="0"/>
                  </a:moveTo>
                  <a:lnTo>
                    <a:pt x="23468" y="129"/>
                  </a:lnTo>
                  <a:lnTo>
                    <a:pt x="24915" y="539"/>
                  </a:lnTo>
                  <a:lnTo>
                    <a:pt x="26340" y="1143"/>
                  </a:lnTo>
                  <a:lnTo>
                    <a:pt x="27700" y="2027"/>
                  </a:lnTo>
                  <a:lnTo>
                    <a:pt x="29039" y="3191"/>
                  </a:lnTo>
                  <a:lnTo>
                    <a:pt x="33033" y="7160"/>
                  </a:lnTo>
                  <a:lnTo>
                    <a:pt x="37006" y="11150"/>
                  </a:lnTo>
                  <a:lnTo>
                    <a:pt x="40870" y="14989"/>
                  </a:lnTo>
                  <a:lnTo>
                    <a:pt x="44713" y="18871"/>
                  </a:lnTo>
                  <a:lnTo>
                    <a:pt x="45966" y="20273"/>
                  </a:lnTo>
                  <a:lnTo>
                    <a:pt x="46894" y="21696"/>
                  </a:lnTo>
                  <a:lnTo>
                    <a:pt x="47585" y="23141"/>
                  </a:lnTo>
                  <a:lnTo>
                    <a:pt x="47974" y="24608"/>
                  </a:lnTo>
                  <a:lnTo>
                    <a:pt x="48103" y="26096"/>
                  </a:lnTo>
                  <a:lnTo>
                    <a:pt x="47974" y="27541"/>
                  </a:lnTo>
                  <a:lnTo>
                    <a:pt x="47585" y="29007"/>
                  </a:lnTo>
                  <a:lnTo>
                    <a:pt x="46894" y="30452"/>
                  </a:lnTo>
                  <a:lnTo>
                    <a:pt x="45966" y="31876"/>
                  </a:lnTo>
                  <a:lnTo>
                    <a:pt x="44757" y="33256"/>
                  </a:lnTo>
                  <a:lnTo>
                    <a:pt x="39899" y="38130"/>
                  </a:lnTo>
                  <a:lnTo>
                    <a:pt x="35019" y="42983"/>
                  </a:lnTo>
                  <a:lnTo>
                    <a:pt x="34609" y="43457"/>
                  </a:lnTo>
                  <a:lnTo>
                    <a:pt x="34372" y="43953"/>
                  </a:lnTo>
                  <a:lnTo>
                    <a:pt x="34242" y="44428"/>
                  </a:lnTo>
                  <a:lnTo>
                    <a:pt x="34328" y="44967"/>
                  </a:lnTo>
                  <a:lnTo>
                    <a:pt x="34523" y="45571"/>
                  </a:lnTo>
                  <a:lnTo>
                    <a:pt x="35710" y="48116"/>
                  </a:lnTo>
                  <a:lnTo>
                    <a:pt x="37006" y="50575"/>
                  </a:lnTo>
                  <a:lnTo>
                    <a:pt x="38452" y="52947"/>
                  </a:lnTo>
                  <a:lnTo>
                    <a:pt x="39985" y="55255"/>
                  </a:lnTo>
                  <a:lnTo>
                    <a:pt x="41604" y="57476"/>
                  </a:lnTo>
                  <a:lnTo>
                    <a:pt x="43332" y="59654"/>
                  </a:lnTo>
                  <a:lnTo>
                    <a:pt x="46052" y="62890"/>
                  </a:lnTo>
                  <a:lnTo>
                    <a:pt x="48837" y="65995"/>
                  </a:lnTo>
                  <a:lnTo>
                    <a:pt x="51687" y="68993"/>
                  </a:lnTo>
                  <a:lnTo>
                    <a:pt x="54731" y="71861"/>
                  </a:lnTo>
                  <a:lnTo>
                    <a:pt x="57840" y="74601"/>
                  </a:lnTo>
                  <a:lnTo>
                    <a:pt x="61057" y="77232"/>
                  </a:lnTo>
                  <a:lnTo>
                    <a:pt x="64426" y="79734"/>
                  </a:lnTo>
                  <a:lnTo>
                    <a:pt x="67923" y="82041"/>
                  </a:lnTo>
                  <a:lnTo>
                    <a:pt x="69499" y="82969"/>
                  </a:lnTo>
                  <a:lnTo>
                    <a:pt x="71119" y="83767"/>
                  </a:lnTo>
                  <a:lnTo>
                    <a:pt x="72738" y="84586"/>
                  </a:lnTo>
                  <a:lnTo>
                    <a:pt x="74357" y="85427"/>
                  </a:lnTo>
                  <a:lnTo>
                    <a:pt x="74962" y="85664"/>
                  </a:lnTo>
                  <a:lnTo>
                    <a:pt x="75523" y="85751"/>
                  </a:lnTo>
                  <a:lnTo>
                    <a:pt x="76041" y="85664"/>
                  </a:lnTo>
                  <a:lnTo>
                    <a:pt x="76538" y="85384"/>
                  </a:lnTo>
                  <a:lnTo>
                    <a:pt x="77056" y="84910"/>
                  </a:lnTo>
                  <a:lnTo>
                    <a:pt x="81935" y="79971"/>
                  </a:lnTo>
                  <a:lnTo>
                    <a:pt x="86880" y="75097"/>
                  </a:lnTo>
                  <a:lnTo>
                    <a:pt x="88089" y="74040"/>
                  </a:lnTo>
                  <a:lnTo>
                    <a:pt x="89298" y="73199"/>
                  </a:lnTo>
                  <a:lnTo>
                    <a:pt x="90593" y="72552"/>
                  </a:lnTo>
                  <a:lnTo>
                    <a:pt x="91932" y="72099"/>
                  </a:lnTo>
                  <a:lnTo>
                    <a:pt x="93206" y="71905"/>
                  </a:lnTo>
                  <a:lnTo>
                    <a:pt x="94544" y="71905"/>
                  </a:lnTo>
                  <a:lnTo>
                    <a:pt x="95883" y="72099"/>
                  </a:lnTo>
                  <a:lnTo>
                    <a:pt x="97178" y="72552"/>
                  </a:lnTo>
                  <a:lnTo>
                    <a:pt x="98474" y="73199"/>
                  </a:lnTo>
                  <a:lnTo>
                    <a:pt x="99726" y="74040"/>
                  </a:lnTo>
                  <a:lnTo>
                    <a:pt x="100935" y="75097"/>
                  </a:lnTo>
                  <a:lnTo>
                    <a:pt x="108837" y="82969"/>
                  </a:lnTo>
                  <a:lnTo>
                    <a:pt x="116718" y="90841"/>
                  </a:lnTo>
                  <a:lnTo>
                    <a:pt x="117819" y="92092"/>
                  </a:lnTo>
                  <a:lnTo>
                    <a:pt x="118704" y="93342"/>
                  </a:lnTo>
                  <a:lnTo>
                    <a:pt x="119352" y="94680"/>
                  </a:lnTo>
                  <a:lnTo>
                    <a:pt x="119740" y="95974"/>
                  </a:lnTo>
                  <a:lnTo>
                    <a:pt x="120000" y="97311"/>
                  </a:lnTo>
                  <a:lnTo>
                    <a:pt x="120000" y="98670"/>
                  </a:lnTo>
                  <a:lnTo>
                    <a:pt x="119740" y="100007"/>
                  </a:lnTo>
                  <a:lnTo>
                    <a:pt x="119309" y="101344"/>
                  </a:lnTo>
                  <a:lnTo>
                    <a:pt x="118661" y="102638"/>
                  </a:lnTo>
                  <a:lnTo>
                    <a:pt x="117776" y="103932"/>
                  </a:lnTo>
                  <a:lnTo>
                    <a:pt x="116675" y="105183"/>
                  </a:lnTo>
                  <a:lnTo>
                    <a:pt x="114408" y="107404"/>
                  </a:lnTo>
                  <a:lnTo>
                    <a:pt x="112119" y="109626"/>
                  </a:lnTo>
                  <a:lnTo>
                    <a:pt x="109852" y="111890"/>
                  </a:lnTo>
                  <a:lnTo>
                    <a:pt x="107715" y="114176"/>
                  </a:lnTo>
                  <a:lnTo>
                    <a:pt x="106290" y="115643"/>
                  </a:lnTo>
                  <a:lnTo>
                    <a:pt x="104800" y="116808"/>
                  </a:lnTo>
                  <a:lnTo>
                    <a:pt x="103224" y="117821"/>
                  </a:lnTo>
                  <a:lnTo>
                    <a:pt x="101604" y="118619"/>
                  </a:lnTo>
                  <a:lnTo>
                    <a:pt x="99920" y="119245"/>
                  </a:lnTo>
                  <a:lnTo>
                    <a:pt x="98172" y="119633"/>
                  </a:lnTo>
                  <a:lnTo>
                    <a:pt x="96358" y="119913"/>
                  </a:lnTo>
                  <a:lnTo>
                    <a:pt x="94458" y="120000"/>
                  </a:lnTo>
                  <a:lnTo>
                    <a:pt x="92536" y="119956"/>
                  </a:lnTo>
                  <a:lnTo>
                    <a:pt x="89341" y="119676"/>
                  </a:lnTo>
                  <a:lnTo>
                    <a:pt x="86232" y="119202"/>
                  </a:lnTo>
                  <a:lnTo>
                    <a:pt x="83123" y="118511"/>
                  </a:lnTo>
                  <a:lnTo>
                    <a:pt x="80122" y="117692"/>
                  </a:lnTo>
                  <a:lnTo>
                    <a:pt x="77142" y="116700"/>
                  </a:lnTo>
                  <a:lnTo>
                    <a:pt x="74184" y="115557"/>
                  </a:lnTo>
                  <a:lnTo>
                    <a:pt x="71291" y="114306"/>
                  </a:lnTo>
                  <a:lnTo>
                    <a:pt x="68420" y="112969"/>
                  </a:lnTo>
                  <a:lnTo>
                    <a:pt x="63843" y="110639"/>
                  </a:lnTo>
                  <a:lnTo>
                    <a:pt x="59417" y="108159"/>
                  </a:lnTo>
                  <a:lnTo>
                    <a:pt x="55120" y="105506"/>
                  </a:lnTo>
                  <a:lnTo>
                    <a:pt x="50931" y="102724"/>
                  </a:lnTo>
                  <a:lnTo>
                    <a:pt x="46851" y="99769"/>
                  </a:lnTo>
                  <a:lnTo>
                    <a:pt x="42900" y="96707"/>
                  </a:lnTo>
                  <a:lnTo>
                    <a:pt x="39057" y="93429"/>
                  </a:lnTo>
                  <a:lnTo>
                    <a:pt x="35343" y="90043"/>
                  </a:lnTo>
                  <a:lnTo>
                    <a:pt x="31738" y="86484"/>
                  </a:lnTo>
                  <a:lnTo>
                    <a:pt x="28240" y="82753"/>
                  </a:lnTo>
                  <a:lnTo>
                    <a:pt x="24872" y="78892"/>
                  </a:lnTo>
                  <a:lnTo>
                    <a:pt x="21979" y="75291"/>
                  </a:lnTo>
                  <a:lnTo>
                    <a:pt x="19150" y="71646"/>
                  </a:lnTo>
                  <a:lnTo>
                    <a:pt x="16473" y="67893"/>
                  </a:lnTo>
                  <a:lnTo>
                    <a:pt x="13925" y="64054"/>
                  </a:lnTo>
                  <a:lnTo>
                    <a:pt x="11550" y="60150"/>
                  </a:lnTo>
                  <a:lnTo>
                    <a:pt x="9327" y="56139"/>
                  </a:lnTo>
                  <a:lnTo>
                    <a:pt x="7275" y="52020"/>
                  </a:lnTo>
                  <a:lnTo>
                    <a:pt x="5376" y="47836"/>
                  </a:lnTo>
                  <a:lnTo>
                    <a:pt x="3627" y="43501"/>
                  </a:lnTo>
                  <a:lnTo>
                    <a:pt x="2677" y="40805"/>
                  </a:lnTo>
                  <a:lnTo>
                    <a:pt x="1813" y="38044"/>
                  </a:lnTo>
                  <a:lnTo>
                    <a:pt x="1101" y="35262"/>
                  </a:lnTo>
                  <a:lnTo>
                    <a:pt x="518" y="32480"/>
                  </a:lnTo>
                  <a:lnTo>
                    <a:pt x="172" y="29611"/>
                  </a:lnTo>
                  <a:lnTo>
                    <a:pt x="0" y="26743"/>
                  </a:lnTo>
                  <a:lnTo>
                    <a:pt x="129" y="23831"/>
                  </a:lnTo>
                  <a:lnTo>
                    <a:pt x="323" y="22063"/>
                  </a:lnTo>
                  <a:lnTo>
                    <a:pt x="690" y="20359"/>
                  </a:lnTo>
                  <a:lnTo>
                    <a:pt x="1252" y="18698"/>
                  </a:lnTo>
                  <a:lnTo>
                    <a:pt x="1943" y="17167"/>
                  </a:lnTo>
                  <a:lnTo>
                    <a:pt x="2828" y="15722"/>
                  </a:lnTo>
                  <a:lnTo>
                    <a:pt x="3886" y="14342"/>
                  </a:lnTo>
                  <a:lnTo>
                    <a:pt x="5138" y="13005"/>
                  </a:lnTo>
                  <a:lnTo>
                    <a:pt x="8441" y="9769"/>
                  </a:lnTo>
                  <a:lnTo>
                    <a:pt x="11723" y="6513"/>
                  </a:lnTo>
                  <a:lnTo>
                    <a:pt x="14983" y="3191"/>
                  </a:lnTo>
                  <a:lnTo>
                    <a:pt x="16322" y="2070"/>
                  </a:lnTo>
                  <a:lnTo>
                    <a:pt x="17682" y="1186"/>
                  </a:lnTo>
                  <a:lnTo>
                    <a:pt x="19107" y="539"/>
                  </a:lnTo>
                  <a:lnTo>
                    <a:pt x="20554" y="129"/>
                  </a:lnTo>
                  <a:lnTo>
                    <a:pt x="22022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Shape 282"/>
            <p:cNvSpPr/>
            <p:nvPr/>
          </p:nvSpPr>
          <p:spPr>
            <a:xfrm>
              <a:off x="5178426" y="3262313"/>
              <a:ext cx="1474799" cy="1446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324" y="0"/>
                  </a:moveTo>
                  <a:lnTo>
                    <a:pt x="13039" y="1580"/>
                  </a:lnTo>
                  <a:lnTo>
                    <a:pt x="21689" y="3688"/>
                  </a:lnTo>
                  <a:lnTo>
                    <a:pt x="30016" y="6256"/>
                  </a:lnTo>
                  <a:lnTo>
                    <a:pt x="38214" y="9484"/>
                  </a:lnTo>
                  <a:lnTo>
                    <a:pt x="46218" y="13304"/>
                  </a:lnTo>
                  <a:lnTo>
                    <a:pt x="53964" y="17519"/>
                  </a:lnTo>
                  <a:lnTo>
                    <a:pt x="61323" y="22327"/>
                  </a:lnTo>
                  <a:lnTo>
                    <a:pt x="68552" y="27596"/>
                  </a:lnTo>
                  <a:lnTo>
                    <a:pt x="75330" y="33326"/>
                  </a:lnTo>
                  <a:lnTo>
                    <a:pt x="81850" y="39582"/>
                  </a:lnTo>
                  <a:lnTo>
                    <a:pt x="88370" y="46630"/>
                  </a:lnTo>
                  <a:lnTo>
                    <a:pt x="94244" y="54006"/>
                  </a:lnTo>
                  <a:lnTo>
                    <a:pt x="99601" y="61909"/>
                  </a:lnTo>
                  <a:lnTo>
                    <a:pt x="104443" y="69945"/>
                  </a:lnTo>
                  <a:lnTo>
                    <a:pt x="108768" y="78309"/>
                  </a:lnTo>
                  <a:lnTo>
                    <a:pt x="112383" y="87069"/>
                  </a:lnTo>
                  <a:lnTo>
                    <a:pt x="115545" y="96092"/>
                  </a:lnTo>
                  <a:lnTo>
                    <a:pt x="118063" y="105181"/>
                  </a:lnTo>
                  <a:lnTo>
                    <a:pt x="120000" y="114731"/>
                  </a:lnTo>
                  <a:lnTo>
                    <a:pt x="89467" y="119999"/>
                  </a:lnTo>
                  <a:lnTo>
                    <a:pt x="87724" y="111767"/>
                  </a:lnTo>
                  <a:lnTo>
                    <a:pt x="85465" y="103863"/>
                  </a:lnTo>
                  <a:lnTo>
                    <a:pt x="82689" y="96092"/>
                  </a:lnTo>
                  <a:lnTo>
                    <a:pt x="79203" y="88649"/>
                  </a:lnTo>
                  <a:lnTo>
                    <a:pt x="75201" y="81405"/>
                  </a:lnTo>
                  <a:lnTo>
                    <a:pt x="70747" y="74621"/>
                  </a:lnTo>
                  <a:lnTo>
                    <a:pt x="65648" y="68100"/>
                  </a:lnTo>
                  <a:lnTo>
                    <a:pt x="60096" y="61909"/>
                  </a:lnTo>
                  <a:lnTo>
                    <a:pt x="54416" y="56575"/>
                  </a:lnTo>
                  <a:lnTo>
                    <a:pt x="48477" y="51701"/>
                  </a:lnTo>
                  <a:lnTo>
                    <a:pt x="42216" y="47222"/>
                  </a:lnTo>
                  <a:lnTo>
                    <a:pt x="35825" y="43402"/>
                  </a:lnTo>
                  <a:lnTo>
                    <a:pt x="29047" y="39978"/>
                  </a:lnTo>
                  <a:lnTo>
                    <a:pt x="22076" y="37014"/>
                  </a:lnTo>
                  <a:lnTo>
                    <a:pt x="14911" y="34511"/>
                  </a:lnTo>
                  <a:lnTo>
                    <a:pt x="7423" y="32667"/>
                  </a:lnTo>
                  <a:lnTo>
                    <a:pt x="0" y="31350"/>
                  </a:lnTo>
                  <a:lnTo>
                    <a:pt x="4324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Shape 283"/>
            <p:cNvSpPr/>
            <p:nvPr/>
          </p:nvSpPr>
          <p:spPr>
            <a:xfrm>
              <a:off x="5229226" y="2287588"/>
              <a:ext cx="2412899" cy="2355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603" y="0"/>
                  </a:moveTo>
                  <a:lnTo>
                    <a:pt x="10059" y="1293"/>
                  </a:lnTo>
                  <a:lnTo>
                    <a:pt x="17357" y="2950"/>
                  </a:lnTo>
                  <a:lnTo>
                    <a:pt x="24497" y="5011"/>
                  </a:lnTo>
                  <a:lnTo>
                    <a:pt x="31597" y="7436"/>
                  </a:lnTo>
                  <a:lnTo>
                    <a:pt x="38461" y="10225"/>
                  </a:lnTo>
                  <a:lnTo>
                    <a:pt x="45167" y="13499"/>
                  </a:lnTo>
                  <a:lnTo>
                    <a:pt x="51676" y="17056"/>
                  </a:lnTo>
                  <a:lnTo>
                    <a:pt x="57988" y="20976"/>
                  </a:lnTo>
                  <a:lnTo>
                    <a:pt x="64220" y="25301"/>
                  </a:lnTo>
                  <a:lnTo>
                    <a:pt x="70098" y="29909"/>
                  </a:lnTo>
                  <a:lnTo>
                    <a:pt x="75857" y="34920"/>
                  </a:lnTo>
                  <a:lnTo>
                    <a:pt x="81301" y="40296"/>
                  </a:lnTo>
                  <a:lnTo>
                    <a:pt x="86272" y="45671"/>
                  </a:lnTo>
                  <a:lnTo>
                    <a:pt x="90927" y="51168"/>
                  </a:lnTo>
                  <a:lnTo>
                    <a:pt x="95266" y="56948"/>
                  </a:lnTo>
                  <a:lnTo>
                    <a:pt x="99329" y="62930"/>
                  </a:lnTo>
                  <a:lnTo>
                    <a:pt x="102998" y="69114"/>
                  </a:lnTo>
                  <a:lnTo>
                    <a:pt x="106469" y="75459"/>
                  </a:lnTo>
                  <a:lnTo>
                    <a:pt x="109585" y="82007"/>
                  </a:lnTo>
                  <a:lnTo>
                    <a:pt x="112307" y="88635"/>
                  </a:lnTo>
                  <a:lnTo>
                    <a:pt x="114753" y="95466"/>
                  </a:lnTo>
                  <a:lnTo>
                    <a:pt x="116804" y="102418"/>
                  </a:lnTo>
                  <a:lnTo>
                    <a:pt x="118579" y="109531"/>
                  </a:lnTo>
                  <a:lnTo>
                    <a:pt x="120000" y="116726"/>
                  </a:lnTo>
                  <a:lnTo>
                    <a:pt x="101380" y="119999"/>
                  </a:lnTo>
                  <a:lnTo>
                    <a:pt x="100078" y="113169"/>
                  </a:lnTo>
                  <a:lnTo>
                    <a:pt x="98382" y="106500"/>
                  </a:lnTo>
                  <a:lnTo>
                    <a:pt x="96291" y="99993"/>
                  </a:lnTo>
                  <a:lnTo>
                    <a:pt x="93925" y="93647"/>
                  </a:lnTo>
                  <a:lnTo>
                    <a:pt x="91203" y="87342"/>
                  </a:lnTo>
                  <a:lnTo>
                    <a:pt x="88126" y="81320"/>
                  </a:lnTo>
                  <a:lnTo>
                    <a:pt x="84733" y="75459"/>
                  </a:lnTo>
                  <a:lnTo>
                    <a:pt x="81025" y="69801"/>
                  </a:lnTo>
                  <a:lnTo>
                    <a:pt x="76962" y="64264"/>
                  </a:lnTo>
                  <a:lnTo>
                    <a:pt x="72702" y="59050"/>
                  </a:lnTo>
                  <a:lnTo>
                    <a:pt x="67968" y="53997"/>
                  </a:lnTo>
                  <a:lnTo>
                    <a:pt x="62800" y="48986"/>
                  </a:lnTo>
                  <a:lnTo>
                    <a:pt x="57396" y="44297"/>
                  </a:lnTo>
                  <a:lnTo>
                    <a:pt x="51715" y="40053"/>
                  </a:lnTo>
                  <a:lnTo>
                    <a:pt x="45917" y="36052"/>
                  </a:lnTo>
                  <a:lnTo>
                    <a:pt x="39842" y="32495"/>
                  </a:lnTo>
                  <a:lnTo>
                    <a:pt x="33570" y="29302"/>
                  </a:lnTo>
                  <a:lnTo>
                    <a:pt x="27140" y="26513"/>
                  </a:lnTo>
                  <a:lnTo>
                    <a:pt x="20591" y="24088"/>
                  </a:lnTo>
                  <a:lnTo>
                    <a:pt x="13885" y="22027"/>
                  </a:lnTo>
                  <a:lnTo>
                    <a:pt x="7021" y="20451"/>
                  </a:lnTo>
                  <a:lnTo>
                    <a:pt x="0" y="19157"/>
                  </a:lnTo>
                  <a:lnTo>
                    <a:pt x="2603" y="0"/>
                  </a:lnTo>
                  <a:close/>
                </a:path>
              </a:pathLst>
            </a:custGeom>
            <a:solidFill>
              <a:srgbClr val="566579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84" name="Shape 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599" y="0"/>
            <a:ext cx="905401" cy="7348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sldNum" idx="12"/>
          </p:nvPr>
        </p:nvSpPr>
        <p:spPr>
          <a:xfrm>
            <a:off x="434300" y="4736375"/>
            <a:ext cx="379800" cy="174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 sz="900">
                <a:solidFill>
                  <a:srgbClr val="FFFFFF"/>
                </a:solidFill>
              </a:rPr>
              <a:t>2</a:t>
            </a:fld>
            <a:endParaRPr lang="en-GB" sz="900">
              <a:solidFill>
                <a:srgbClr val="FFFFFF"/>
              </a:solidFill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title"/>
          </p:nvPr>
        </p:nvSpPr>
        <p:spPr>
          <a:xfrm>
            <a:off x="311700" y="213700"/>
            <a:ext cx="8520600" cy="465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b="1" dirty="0" smtClean="0">
                <a:solidFill>
                  <a:srgbClr val="EE795B"/>
                </a:solidFill>
              </a:rPr>
              <a:t>Icons for </a:t>
            </a:r>
            <a:r>
              <a:rPr lang="en-GB" b="1" dirty="0" err="1" smtClean="0">
                <a:solidFill>
                  <a:srgbClr val="EE795B"/>
                </a:solidFill>
              </a:rPr>
              <a:t>Dorotea</a:t>
            </a:r>
            <a:endParaRPr lang="en-GB" dirty="0"/>
          </a:p>
        </p:txBody>
      </p:sp>
      <p:pic>
        <p:nvPicPr>
          <p:cNvPr id="284" name="Shape 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599" y="0"/>
            <a:ext cx="905401" cy="7348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3457" y="734856"/>
            <a:ext cx="2740543" cy="26281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9473" y="906586"/>
            <a:ext cx="596900" cy="863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373" y="2092706"/>
            <a:ext cx="2286000" cy="1130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1696" y="1903655"/>
            <a:ext cx="2201951" cy="13193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2918" y="3556770"/>
            <a:ext cx="762000" cy="965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13647" y="4038254"/>
            <a:ext cx="190500" cy="317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24057" y="4038254"/>
            <a:ext cx="558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22836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22</Words>
  <Application>Microsoft Macintosh PowerPoint</Application>
  <PresentationFormat>On-screen Show (16:9)</PresentationFormat>
  <Paragraphs>8</Paragraphs>
  <Slides>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simple-light-2</vt:lpstr>
      <vt:lpstr>Architecture on a page</vt:lpstr>
      <vt:lpstr>Icons for Dorotea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Paola Suárez</cp:lastModifiedBy>
  <cp:revision>2</cp:revision>
  <dcterms:modified xsi:type="dcterms:W3CDTF">2017-07-18T12:52:10Z</dcterms:modified>
</cp:coreProperties>
</file>